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72" r:id="rId4"/>
    <p:sldId id="271" r:id="rId5"/>
    <p:sldId id="259" r:id="rId6"/>
    <p:sldId id="260" r:id="rId7"/>
    <p:sldId id="261" r:id="rId8"/>
    <p:sldId id="262" r:id="rId9"/>
    <p:sldId id="266" r:id="rId10"/>
    <p:sldId id="268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" Type="http://schemas.openxmlformats.org/officeDocument/2006/relationships/image" Target="../media/image8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9" Type="http://schemas.openxmlformats.org/officeDocument/2006/relationships/image" Target="../media/image9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" Type="http://schemas.openxmlformats.org/officeDocument/2006/relationships/image" Target="../media/image8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9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E19C1C-0EFE-426C-9F8D-3E99487D7761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3150655-2D84-4FBE-85F3-B153D723DE6C}">
      <dgm:prSet custT="1"/>
      <dgm:spPr/>
      <dgm:t>
        <a:bodyPr/>
        <a:lstStyle/>
        <a:p>
          <a:pPr>
            <a:lnSpc>
              <a:spcPct val="150000"/>
            </a:lnSpc>
            <a:defRPr cap="all"/>
          </a:pPr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Person’s record is saved into database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00D8086-9186-49BD-8960-326A73BE637D}" type="parTrans" cxnId="{70318B4F-65CB-48F2-BE87-819483534F39}">
      <dgm:prSet/>
      <dgm:spPr/>
      <dgm:t>
        <a:bodyPr/>
        <a:lstStyle/>
        <a:p>
          <a:endParaRPr lang="en-US"/>
        </a:p>
      </dgm:t>
    </dgm:pt>
    <dgm:pt modelId="{64219EDF-DFB9-4E23-B8D7-8C342DBD7848}" type="sibTrans" cxnId="{70318B4F-65CB-48F2-BE87-819483534F39}">
      <dgm:prSet/>
      <dgm:spPr/>
      <dgm:t>
        <a:bodyPr/>
        <a:lstStyle/>
        <a:p>
          <a:endParaRPr lang="en-US"/>
        </a:p>
      </dgm:t>
    </dgm:pt>
    <dgm:pt modelId="{05FE769A-5306-42B8-BEF2-D0877A82E1C5}">
      <dgm:prSet custT="1"/>
      <dgm:spPr/>
      <dgm:t>
        <a:bodyPr/>
        <a:lstStyle/>
        <a:p>
          <a:pPr>
            <a:lnSpc>
              <a:spcPct val="150000"/>
            </a:lnSpc>
            <a:defRPr cap="all"/>
          </a:pPr>
          <a:r>
            <a:rPr lang="en-US" sz="13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Model re-identifying and tracking the person</a:t>
          </a:r>
          <a:endParaRPr lang="en-US" sz="13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95101CA-84AA-450B-8D2E-290F2B21B643}" type="parTrans" cxnId="{165BCBE3-8BFD-482E-9500-ABB06CFE5F21}">
      <dgm:prSet/>
      <dgm:spPr/>
      <dgm:t>
        <a:bodyPr/>
        <a:lstStyle/>
        <a:p>
          <a:endParaRPr lang="en-US"/>
        </a:p>
      </dgm:t>
    </dgm:pt>
    <dgm:pt modelId="{906608A4-B532-4963-AE70-0EF3CE4BC2AE}" type="sibTrans" cxnId="{165BCBE3-8BFD-482E-9500-ABB06CFE5F21}">
      <dgm:prSet/>
      <dgm:spPr/>
      <dgm:t>
        <a:bodyPr/>
        <a:lstStyle/>
        <a:p>
          <a:endParaRPr lang="en-US"/>
        </a:p>
      </dgm:t>
    </dgm:pt>
    <dgm:pt modelId="{A76E6047-DD50-48D4-A837-8DE81CB46FFF}">
      <dgm:prSet/>
      <dgm:spPr/>
      <dgm:t>
        <a:bodyPr/>
        <a:lstStyle/>
        <a:p>
          <a:pPr>
            <a:lnSpc>
              <a:spcPct val="150000"/>
            </a:lnSpc>
            <a:defRPr cap="all"/>
          </a:pPr>
          <a:r>
            <a:rPr lang="en-US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Video stream from cameras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9811BB2-049E-4385-AB9E-EB63E5B3FBA0}" type="parTrans" cxnId="{AD57F8EF-6B49-47EB-8264-84BE47821BDF}">
      <dgm:prSet/>
      <dgm:spPr/>
      <dgm:t>
        <a:bodyPr/>
        <a:lstStyle/>
        <a:p>
          <a:endParaRPr lang="en-US"/>
        </a:p>
      </dgm:t>
    </dgm:pt>
    <dgm:pt modelId="{95C5BDF9-7EAF-46FA-AEC1-0BCBF2E41951}" type="sibTrans" cxnId="{AD57F8EF-6B49-47EB-8264-84BE47821BDF}">
      <dgm:prSet/>
      <dgm:spPr/>
      <dgm:t>
        <a:bodyPr/>
        <a:lstStyle/>
        <a:p>
          <a:endParaRPr lang="en-US"/>
        </a:p>
      </dgm:t>
    </dgm:pt>
    <dgm:pt modelId="{3E37642C-946D-4145-8969-2D7470B4868F}">
      <dgm:prSet/>
      <dgm:spPr/>
      <dgm:t>
        <a:bodyPr/>
        <a:lstStyle/>
        <a:p>
          <a:pPr>
            <a:lnSpc>
              <a:spcPct val="150000"/>
            </a:lnSpc>
            <a:defRPr cap="all"/>
          </a:pPr>
          <a:r>
            <a:rPr lang="en-US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User monitoring the stream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18976B9-DEF3-4DEA-BB90-77BEE3D69C86}" type="parTrans" cxnId="{C2F00341-6943-4802-8742-87491235B84D}">
      <dgm:prSet/>
      <dgm:spPr/>
      <dgm:t>
        <a:bodyPr/>
        <a:lstStyle/>
        <a:p>
          <a:endParaRPr lang="en-US"/>
        </a:p>
      </dgm:t>
    </dgm:pt>
    <dgm:pt modelId="{441D41AE-CE4B-4B91-8527-B670569BA7DA}" type="sibTrans" cxnId="{C2F00341-6943-4802-8742-87491235B84D}">
      <dgm:prSet/>
      <dgm:spPr/>
      <dgm:t>
        <a:bodyPr/>
        <a:lstStyle/>
        <a:p>
          <a:endParaRPr lang="en-US"/>
        </a:p>
      </dgm:t>
    </dgm:pt>
    <dgm:pt modelId="{7DD9C03C-B3FE-4943-8F64-048514228820}" type="pres">
      <dgm:prSet presAssocID="{41E19C1C-0EFE-426C-9F8D-3E99487D7761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56B7185-9906-48E7-9EA1-381F930D7253}" type="pres">
      <dgm:prSet presAssocID="{A76E6047-DD50-48D4-A837-8DE81CB46FFF}" presName="compNode" presStyleCnt="0"/>
      <dgm:spPr/>
    </dgm:pt>
    <dgm:pt modelId="{CE1115C4-4D25-4CF0-97D2-C644FEF70E67}" type="pres">
      <dgm:prSet presAssocID="{A76E6047-DD50-48D4-A837-8DE81CB46FFF}" presName="iconBgRect" presStyleLbl="bgShp" presStyleIdx="0" presStyleCnt="4" custLinFactNeighborX="10807" custLinFactNeighborY="6402"/>
      <dgm:spPr/>
    </dgm:pt>
    <dgm:pt modelId="{A2CD041F-F12E-4918-A431-F895D16C5C68}" type="pres">
      <dgm:prSet presAssocID="{A76E6047-DD50-48D4-A837-8DE81CB46FFF}" presName="iconRect" presStyleLbl="node1" presStyleIdx="0" presStyleCnt="4" custLinFactNeighborX="21060" custLinFactNeighborY="11124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44E48E0D-78C0-41C9-A11B-52A2E99FCC81}" type="pres">
      <dgm:prSet presAssocID="{A76E6047-DD50-48D4-A837-8DE81CB46FFF}" presName="spaceRect" presStyleCnt="0"/>
      <dgm:spPr/>
    </dgm:pt>
    <dgm:pt modelId="{55887406-83E5-4194-BCA1-5CF8E99CA5D6}" type="pres">
      <dgm:prSet presAssocID="{A76E6047-DD50-48D4-A837-8DE81CB46FFF}" presName="textRect" presStyleLbl="revTx" presStyleIdx="0" presStyleCnt="4" custLinFactNeighborX="6929" custLinFactNeighborY="336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86F3E4C1-9FFA-44EE-ACFB-F4B6AA221A87}" type="pres">
      <dgm:prSet presAssocID="{95C5BDF9-7EAF-46FA-AEC1-0BCBF2E41951}" presName="sibTrans" presStyleCnt="0"/>
      <dgm:spPr/>
    </dgm:pt>
    <dgm:pt modelId="{9E33B7D8-50B0-4AD6-B23E-F4160C3466B2}" type="pres">
      <dgm:prSet presAssocID="{3E37642C-946D-4145-8969-2D7470B4868F}" presName="compNode" presStyleCnt="0"/>
      <dgm:spPr/>
    </dgm:pt>
    <dgm:pt modelId="{EEE2F185-BB10-44AC-B45A-7F7325B24BB7}" type="pres">
      <dgm:prSet presAssocID="{3E37642C-946D-4145-8969-2D7470B4868F}" presName="iconBgRect" presStyleLbl="bgShp" presStyleIdx="1" presStyleCnt="4" custScaleX="102159" custLinFactNeighborX="5750" custLinFactNeighborY="3691"/>
      <dgm:spPr/>
    </dgm:pt>
    <dgm:pt modelId="{F4E40B07-2A6D-4DC3-A544-E1AC0E20CCBB}" type="pres">
      <dgm:prSet presAssocID="{3E37642C-946D-4145-8969-2D7470B4868F}" presName="iconRect" presStyleLbl="node1" presStyleIdx="1" presStyleCnt="4" custLinFactNeighborX="12894" custLinFactNeighborY="9103"/>
      <dgm:spPr>
        <a:blipFill rotWithShape="1">
          <a:blip xmlns:r="http://schemas.openxmlformats.org/officeDocument/2006/relationships" r:embed="rId9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2304385B-3130-4A40-B205-D22CEEADBEF7}" type="pres">
      <dgm:prSet presAssocID="{3E37642C-946D-4145-8969-2D7470B4868F}" presName="spaceRect" presStyleCnt="0"/>
      <dgm:spPr/>
    </dgm:pt>
    <dgm:pt modelId="{F88DC8E3-8208-4753-903B-48A6063BAF2F}" type="pres">
      <dgm:prSet presAssocID="{3E37642C-946D-4145-8969-2D7470B4868F}" presName="textRect" presStyleLbl="revTx" presStyleIdx="1" presStyleCnt="4" custLinFactNeighborX="3491" custLinFactNeighborY="6389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DC786039-E155-47C9-8439-5778544F3BAF}" type="pres">
      <dgm:prSet presAssocID="{441D41AE-CE4B-4B91-8527-B670569BA7DA}" presName="sibTrans" presStyleCnt="0"/>
      <dgm:spPr/>
    </dgm:pt>
    <dgm:pt modelId="{4E472A57-8BE7-4410-BCF6-CFA35AAC05BA}" type="pres">
      <dgm:prSet presAssocID="{05FE769A-5306-42B8-BEF2-D0877A82E1C5}" presName="compNode" presStyleCnt="0"/>
      <dgm:spPr/>
    </dgm:pt>
    <dgm:pt modelId="{EF549971-1BE0-41DF-99E2-00CE746450A5}" type="pres">
      <dgm:prSet presAssocID="{05FE769A-5306-42B8-BEF2-D0877A82E1C5}" presName="iconBgRect" presStyleLbl="bgShp" presStyleIdx="2" presStyleCnt="4" custLinFactNeighborX="-4893" custLinFactNeighborY="3691"/>
      <dgm:spPr/>
    </dgm:pt>
    <dgm:pt modelId="{D45162E0-B69F-4BB4-BB42-12F7BF4DFE73}" type="pres">
      <dgm:prSet presAssocID="{05FE769A-5306-42B8-BEF2-D0877A82E1C5}" presName="iconRect" presStyleLbl="node1" presStyleIdx="2" presStyleCnt="4" custScaleX="133368" custScaleY="144881" custLinFactNeighborX="-6192" custLinFactNeighborY="11689"/>
      <dgm:spPr>
        <a:blipFill>
          <a:blip xmlns:r="http://schemas.openxmlformats.org/officeDocument/2006/relationships"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8597B8E4-6CF1-47A2-B5A4-3CF1F37BFD04}" type="pres">
      <dgm:prSet presAssocID="{05FE769A-5306-42B8-BEF2-D0877A82E1C5}" presName="spaceRect" presStyleCnt="0"/>
      <dgm:spPr/>
    </dgm:pt>
    <dgm:pt modelId="{2A69477E-60E8-472A-8D39-A3F92F39B7CA}" type="pres">
      <dgm:prSet presAssocID="{05FE769A-5306-42B8-BEF2-D0877A82E1C5}" presName="textRect" presStyleLbl="revTx" presStyleIdx="2" presStyleCnt="4" custLinFactNeighborX="-1953" custLinFactNeighborY="630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06E078B9-832B-4DED-B33E-C6CD8060F02B}" type="pres">
      <dgm:prSet presAssocID="{906608A4-B532-4963-AE70-0EF3CE4BC2AE}" presName="sibTrans" presStyleCnt="0"/>
      <dgm:spPr/>
    </dgm:pt>
    <dgm:pt modelId="{2BD60CDE-F542-418B-A607-006F227639CE}" type="pres">
      <dgm:prSet presAssocID="{43150655-2D84-4FBE-85F3-B153D723DE6C}" presName="compNode" presStyleCnt="0"/>
      <dgm:spPr/>
    </dgm:pt>
    <dgm:pt modelId="{026846B0-F5AC-48D6-9C85-A14C91140F04}" type="pres">
      <dgm:prSet presAssocID="{43150655-2D84-4FBE-85F3-B153D723DE6C}" presName="iconBgRect" presStyleLbl="bgShp" presStyleIdx="3" presStyleCnt="4" custLinFactNeighborX="-13754" custLinFactNeighborY="6402"/>
      <dgm:spPr/>
    </dgm:pt>
    <dgm:pt modelId="{04AB7F55-C12F-4B9C-BE37-56C5B4B69D36}" type="pres">
      <dgm:prSet presAssocID="{43150655-2D84-4FBE-85F3-B153D723DE6C}" presName="iconRect" presStyleLbl="node1" presStyleIdx="3" presStyleCnt="4" custScaleX="114590" custScaleY="102986" custLinFactNeighborX="-23972" custLinFactNeighborY="10840"/>
      <dgm:spPr>
        <a:blipFill>
          <a:blip xmlns:r="http://schemas.openxmlformats.org/officeDocument/2006/relationships"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A03ED983-7CAA-495F-A3DE-E57C774C5139}" type="pres">
      <dgm:prSet presAssocID="{43150655-2D84-4FBE-85F3-B153D723DE6C}" presName="spaceRect" presStyleCnt="0"/>
      <dgm:spPr/>
    </dgm:pt>
    <dgm:pt modelId="{65472ECE-8A12-45C7-B0EC-FC047077F6C5}" type="pres">
      <dgm:prSet presAssocID="{43150655-2D84-4FBE-85F3-B153D723DE6C}" presName="textRect" presStyleLbl="revTx" presStyleIdx="3" presStyleCnt="4" custLinFactNeighborX="-6152" custLinFactNeighborY="578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6C7B33-5428-4905-A8D9-1FC93E7FD36D}" type="presOf" srcId="{05FE769A-5306-42B8-BEF2-D0877A82E1C5}" destId="{2A69477E-60E8-472A-8D39-A3F92F39B7CA}" srcOrd="0" destOrd="0" presId="urn:microsoft.com/office/officeart/2018/5/layout/IconCircleLabelList"/>
    <dgm:cxn modelId="{70318B4F-65CB-48F2-BE87-819483534F39}" srcId="{41E19C1C-0EFE-426C-9F8D-3E99487D7761}" destId="{43150655-2D84-4FBE-85F3-B153D723DE6C}" srcOrd="3" destOrd="0" parTransId="{900D8086-9186-49BD-8960-326A73BE637D}" sibTransId="{64219EDF-DFB9-4E23-B8D7-8C342DBD7848}"/>
    <dgm:cxn modelId="{165BCBE3-8BFD-482E-9500-ABB06CFE5F21}" srcId="{41E19C1C-0EFE-426C-9F8D-3E99487D7761}" destId="{05FE769A-5306-42B8-BEF2-D0877A82E1C5}" srcOrd="2" destOrd="0" parTransId="{D95101CA-84AA-450B-8D2E-290F2B21B643}" sibTransId="{906608A4-B532-4963-AE70-0EF3CE4BC2AE}"/>
    <dgm:cxn modelId="{142BA013-971A-46EC-BF15-F68903F8D125}" type="presOf" srcId="{43150655-2D84-4FBE-85F3-B153D723DE6C}" destId="{65472ECE-8A12-45C7-B0EC-FC047077F6C5}" srcOrd="0" destOrd="0" presId="urn:microsoft.com/office/officeart/2018/5/layout/IconCircleLabelList"/>
    <dgm:cxn modelId="{C2F00341-6943-4802-8742-87491235B84D}" srcId="{41E19C1C-0EFE-426C-9F8D-3E99487D7761}" destId="{3E37642C-946D-4145-8969-2D7470B4868F}" srcOrd="1" destOrd="0" parTransId="{718976B9-DEF3-4DEA-BB90-77BEE3D69C86}" sibTransId="{441D41AE-CE4B-4B91-8527-B670569BA7DA}"/>
    <dgm:cxn modelId="{BC943F4C-B9A1-447F-83E6-741D6097EA82}" type="presOf" srcId="{A76E6047-DD50-48D4-A837-8DE81CB46FFF}" destId="{55887406-83E5-4194-BCA1-5CF8E99CA5D6}" srcOrd="0" destOrd="0" presId="urn:microsoft.com/office/officeart/2018/5/layout/IconCircleLabelList"/>
    <dgm:cxn modelId="{9E8331B1-AA0C-4DF5-B203-A3388E5A3B8F}" type="presOf" srcId="{3E37642C-946D-4145-8969-2D7470B4868F}" destId="{F88DC8E3-8208-4753-903B-48A6063BAF2F}" srcOrd="0" destOrd="0" presId="urn:microsoft.com/office/officeart/2018/5/layout/IconCircleLabelList"/>
    <dgm:cxn modelId="{E724515F-F81A-4DC5-8BBD-2E32ADD50274}" type="presOf" srcId="{41E19C1C-0EFE-426C-9F8D-3E99487D7761}" destId="{7DD9C03C-B3FE-4943-8F64-048514228820}" srcOrd="0" destOrd="0" presId="urn:microsoft.com/office/officeart/2018/5/layout/IconCircleLabelList"/>
    <dgm:cxn modelId="{AD57F8EF-6B49-47EB-8264-84BE47821BDF}" srcId="{41E19C1C-0EFE-426C-9F8D-3E99487D7761}" destId="{A76E6047-DD50-48D4-A837-8DE81CB46FFF}" srcOrd="0" destOrd="0" parTransId="{89811BB2-049E-4385-AB9E-EB63E5B3FBA0}" sibTransId="{95C5BDF9-7EAF-46FA-AEC1-0BCBF2E41951}"/>
    <dgm:cxn modelId="{6C1A247B-07F1-4E86-8B3E-6F64A837668D}" type="presParOf" srcId="{7DD9C03C-B3FE-4943-8F64-048514228820}" destId="{356B7185-9906-48E7-9EA1-381F930D7253}" srcOrd="0" destOrd="0" presId="urn:microsoft.com/office/officeart/2018/5/layout/IconCircleLabelList"/>
    <dgm:cxn modelId="{423E2C7F-DAF6-4A2F-AD59-3B9A2DD716AD}" type="presParOf" srcId="{356B7185-9906-48E7-9EA1-381F930D7253}" destId="{CE1115C4-4D25-4CF0-97D2-C644FEF70E67}" srcOrd="0" destOrd="0" presId="urn:microsoft.com/office/officeart/2018/5/layout/IconCircleLabelList"/>
    <dgm:cxn modelId="{10551420-9B2D-45E0-B5FF-10E5DBCC0ACB}" type="presParOf" srcId="{356B7185-9906-48E7-9EA1-381F930D7253}" destId="{A2CD041F-F12E-4918-A431-F895D16C5C68}" srcOrd="1" destOrd="0" presId="urn:microsoft.com/office/officeart/2018/5/layout/IconCircleLabelList"/>
    <dgm:cxn modelId="{002058F4-38E7-48C2-8DB3-B00C3C869B0D}" type="presParOf" srcId="{356B7185-9906-48E7-9EA1-381F930D7253}" destId="{44E48E0D-78C0-41C9-A11B-52A2E99FCC81}" srcOrd="2" destOrd="0" presId="urn:microsoft.com/office/officeart/2018/5/layout/IconCircleLabelList"/>
    <dgm:cxn modelId="{3F43352B-D4A2-424A-9963-C21C7082DF12}" type="presParOf" srcId="{356B7185-9906-48E7-9EA1-381F930D7253}" destId="{55887406-83E5-4194-BCA1-5CF8E99CA5D6}" srcOrd="3" destOrd="0" presId="urn:microsoft.com/office/officeart/2018/5/layout/IconCircleLabelList"/>
    <dgm:cxn modelId="{B8D1F0A5-D27A-4430-B6C8-2B4FC0B66414}" type="presParOf" srcId="{7DD9C03C-B3FE-4943-8F64-048514228820}" destId="{86F3E4C1-9FFA-44EE-ACFB-F4B6AA221A87}" srcOrd="1" destOrd="0" presId="urn:microsoft.com/office/officeart/2018/5/layout/IconCircleLabelList"/>
    <dgm:cxn modelId="{09A07537-87C4-4B76-A68C-3BCFD5575724}" type="presParOf" srcId="{7DD9C03C-B3FE-4943-8F64-048514228820}" destId="{9E33B7D8-50B0-4AD6-B23E-F4160C3466B2}" srcOrd="2" destOrd="0" presId="urn:microsoft.com/office/officeart/2018/5/layout/IconCircleLabelList"/>
    <dgm:cxn modelId="{B55B6D7C-1A88-4ED0-82CE-0FC1AE4B38C5}" type="presParOf" srcId="{9E33B7D8-50B0-4AD6-B23E-F4160C3466B2}" destId="{EEE2F185-BB10-44AC-B45A-7F7325B24BB7}" srcOrd="0" destOrd="0" presId="urn:microsoft.com/office/officeart/2018/5/layout/IconCircleLabelList"/>
    <dgm:cxn modelId="{77F60D67-C607-4FB6-8314-36045AFFB40C}" type="presParOf" srcId="{9E33B7D8-50B0-4AD6-B23E-F4160C3466B2}" destId="{F4E40B07-2A6D-4DC3-A544-E1AC0E20CCBB}" srcOrd="1" destOrd="0" presId="urn:microsoft.com/office/officeart/2018/5/layout/IconCircleLabelList"/>
    <dgm:cxn modelId="{563DF352-672F-45C4-B956-B031190F569E}" type="presParOf" srcId="{9E33B7D8-50B0-4AD6-B23E-F4160C3466B2}" destId="{2304385B-3130-4A40-B205-D22CEEADBEF7}" srcOrd="2" destOrd="0" presId="urn:microsoft.com/office/officeart/2018/5/layout/IconCircleLabelList"/>
    <dgm:cxn modelId="{5CBE76AB-03A4-46FF-9ACD-657EBC89CAF4}" type="presParOf" srcId="{9E33B7D8-50B0-4AD6-B23E-F4160C3466B2}" destId="{F88DC8E3-8208-4753-903B-48A6063BAF2F}" srcOrd="3" destOrd="0" presId="urn:microsoft.com/office/officeart/2018/5/layout/IconCircleLabelList"/>
    <dgm:cxn modelId="{9EA42295-B339-42C9-B979-9178E8F86781}" type="presParOf" srcId="{7DD9C03C-B3FE-4943-8F64-048514228820}" destId="{DC786039-E155-47C9-8439-5778544F3BAF}" srcOrd="3" destOrd="0" presId="urn:microsoft.com/office/officeart/2018/5/layout/IconCircleLabelList"/>
    <dgm:cxn modelId="{40AF69C3-32B5-44CA-9F28-AB3E8C6C1F53}" type="presParOf" srcId="{7DD9C03C-B3FE-4943-8F64-048514228820}" destId="{4E472A57-8BE7-4410-BCF6-CFA35AAC05BA}" srcOrd="4" destOrd="0" presId="urn:microsoft.com/office/officeart/2018/5/layout/IconCircleLabelList"/>
    <dgm:cxn modelId="{2AD87CE6-D50C-4A05-AE23-17387CDE694A}" type="presParOf" srcId="{4E472A57-8BE7-4410-BCF6-CFA35AAC05BA}" destId="{EF549971-1BE0-41DF-99E2-00CE746450A5}" srcOrd="0" destOrd="0" presId="urn:microsoft.com/office/officeart/2018/5/layout/IconCircleLabelList"/>
    <dgm:cxn modelId="{8DE2EBC4-461A-4850-9128-4EB08D54A412}" type="presParOf" srcId="{4E472A57-8BE7-4410-BCF6-CFA35AAC05BA}" destId="{D45162E0-B69F-4BB4-BB42-12F7BF4DFE73}" srcOrd="1" destOrd="0" presId="urn:microsoft.com/office/officeart/2018/5/layout/IconCircleLabelList"/>
    <dgm:cxn modelId="{F5D5CDEE-1055-4A9E-B0ED-9BE1BE1C0CB4}" type="presParOf" srcId="{4E472A57-8BE7-4410-BCF6-CFA35AAC05BA}" destId="{8597B8E4-6CF1-47A2-B5A4-3CF1F37BFD04}" srcOrd="2" destOrd="0" presId="urn:microsoft.com/office/officeart/2018/5/layout/IconCircleLabelList"/>
    <dgm:cxn modelId="{3B69C95B-D198-43E6-9E12-AF76920DA531}" type="presParOf" srcId="{4E472A57-8BE7-4410-BCF6-CFA35AAC05BA}" destId="{2A69477E-60E8-472A-8D39-A3F92F39B7CA}" srcOrd="3" destOrd="0" presId="urn:microsoft.com/office/officeart/2018/5/layout/IconCircleLabelList"/>
    <dgm:cxn modelId="{A23A38EB-4505-461F-B7F7-B5A85FAD17B6}" type="presParOf" srcId="{7DD9C03C-B3FE-4943-8F64-048514228820}" destId="{06E078B9-832B-4DED-B33E-C6CD8060F02B}" srcOrd="5" destOrd="0" presId="urn:microsoft.com/office/officeart/2018/5/layout/IconCircleLabelList"/>
    <dgm:cxn modelId="{D3D39F5A-7C57-478B-8AC0-0B24D716A526}" type="presParOf" srcId="{7DD9C03C-B3FE-4943-8F64-048514228820}" destId="{2BD60CDE-F542-418B-A607-006F227639CE}" srcOrd="6" destOrd="0" presId="urn:microsoft.com/office/officeart/2018/5/layout/IconCircleLabelList"/>
    <dgm:cxn modelId="{1989FC11-7ECA-4EFC-A63B-C675FC6063BC}" type="presParOf" srcId="{2BD60CDE-F542-418B-A607-006F227639CE}" destId="{026846B0-F5AC-48D6-9C85-A14C91140F04}" srcOrd="0" destOrd="0" presId="urn:microsoft.com/office/officeart/2018/5/layout/IconCircleLabelList"/>
    <dgm:cxn modelId="{90B644E0-7DF4-44CF-A43D-16016E5CB9DE}" type="presParOf" srcId="{2BD60CDE-F542-418B-A607-006F227639CE}" destId="{04AB7F55-C12F-4B9C-BE37-56C5B4B69D36}" srcOrd="1" destOrd="0" presId="urn:microsoft.com/office/officeart/2018/5/layout/IconCircleLabelList"/>
    <dgm:cxn modelId="{DE09C79A-77CA-4288-AB0B-26E0CC7FE05A}" type="presParOf" srcId="{2BD60CDE-F542-418B-A607-006F227639CE}" destId="{A03ED983-7CAA-495F-A3DE-E57C774C5139}" srcOrd="2" destOrd="0" presId="urn:microsoft.com/office/officeart/2018/5/layout/IconCircleLabelList"/>
    <dgm:cxn modelId="{0D4BF772-153C-4287-B572-AEA6537B632B}" type="presParOf" srcId="{2BD60CDE-F542-418B-A607-006F227639CE}" destId="{65472ECE-8A12-45C7-B0EC-FC047077F6C5}" srcOrd="3" destOrd="0" presId="urn:microsoft.com/office/officeart/2018/5/layout/IconCircleLabelList"/>
  </dgm:cxnLst>
  <dgm:bg>
    <a:solidFill>
      <a:schemeClr val="accent3">
        <a:lumMod val="20000"/>
        <a:lumOff val="80000"/>
        <a:alpha val="62000"/>
      </a:schemeClr>
    </a:solidFill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1E19C1C-0EFE-426C-9F8D-3E99487D7761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3150655-2D84-4FBE-85F3-B153D723DE6C}">
      <dgm:prSet custT="1"/>
      <dgm:spPr/>
      <dgm:t>
        <a:bodyPr/>
        <a:lstStyle/>
        <a:p>
          <a:endParaRPr lang="en-US"/>
        </a:p>
      </dgm:t>
    </dgm:pt>
    <dgm:pt modelId="{900D8086-9186-49BD-8960-326A73BE637D}" type="parTrans" cxnId="{70318B4F-65CB-48F2-BE87-819483534F39}">
      <dgm:prSet/>
      <dgm:spPr/>
      <dgm:t>
        <a:bodyPr/>
        <a:lstStyle/>
        <a:p>
          <a:endParaRPr lang="en-US"/>
        </a:p>
      </dgm:t>
    </dgm:pt>
    <dgm:pt modelId="{64219EDF-DFB9-4E23-B8D7-8C342DBD7848}" type="sibTrans" cxnId="{70318B4F-65CB-48F2-BE87-819483534F39}">
      <dgm:prSet/>
      <dgm:spPr/>
      <dgm:t>
        <a:bodyPr/>
        <a:lstStyle/>
        <a:p>
          <a:endParaRPr lang="en-US"/>
        </a:p>
      </dgm:t>
    </dgm:pt>
    <dgm:pt modelId="{05FE769A-5306-42B8-BEF2-D0877A82E1C5}">
      <dgm:prSet custT="1"/>
      <dgm:spPr/>
      <dgm:t>
        <a:bodyPr/>
        <a:lstStyle/>
        <a:p>
          <a:pPr>
            <a:lnSpc>
              <a:spcPct val="150000"/>
            </a:lnSpc>
            <a:defRPr cap="all"/>
          </a:pPr>
          <a:r>
            <a: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To build system with low computational cost</a:t>
          </a:r>
          <a:r>
            <a:rPr lang="en-US" sz="13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endParaRPr lang="en-US" sz="13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95101CA-84AA-450B-8D2E-290F2B21B643}" type="parTrans" cxnId="{165BCBE3-8BFD-482E-9500-ABB06CFE5F21}">
      <dgm:prSet/>
      <dgm:spPr/>
      <dgm:t>
        <a:bodyPr/>
        <a:lstStyle/>
        <a:p>
          <a:endParaRPr lang="en-US"/>
        </a:p>
      </dgm:t>
    </dgm:pt>
    <dgm:pt modelId="{906608A4-B532-4963-AE70-0EF3CE4BC2AE}" type="sibTrans" cxnId="{165BCBE3-8BFD-482E-9500-ABB06CFE5F21}">
      <dgm:prSet/>
      <dgm:spPr/>
      <dgm:t>
        <a:bodyPr/>
        <a:lstStyle/>
        <a:p>
          <a:endParaRPr lang="en-US"/>
        </a:p>
      </dgm:t>
    </dgm:pt>
    <dgm:pt modelId="{A76E6047-DD50-48D4-A837-8DE81CB46FFF}">
      <dgm:prSet custT="1"/>
      <dgm:spPr/>
      <dgm:t>
        <a:bodyPr/>
        <a:lstStyle/>
        <a:p>
          <a:pPr>
            <a:lnSpc>
              <a:spcPct val="150000"/>
            </a:lnSpc>
            <a:defRPr cap="all"/>
          </a:pPr>
          <a:r>
            <a: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To Detect, re-identify and track multiple people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9811BB2-049E-4385-AB9E-EB63E5B3FBA0}" type="parTrans" cxnId="{AD57F8EF-6B49-47EB-8264-84BE47821BDF}">
      <dgm:prSet/>
      <dgm:spPr/>
      <dgm:t>
        <a:bodyPr/>
        <a:lstStyle/>
        <a:p>
          <a:endParaRPr lang="en-US"/>
        </a:p>
      </dgm:t>
    </dgm:pt>
    <dgm:pt modelId="{95C5BDF9-7EAF-46FA-AEC1-0BCBF2E41951}" type="sibTrans" cxnId="{AD57F8EF-6B49-47EB-8264-84BE47821BDF}">
      <dgm:prSet/>
      <dgm:spPr/>
      <dgm:t>
        <a:bodyPr/>
        <a:lstStyle/>
        <a:p>
          <a:endParaRPr lang="en-US"/>
        </a:p>
      </dgm:t>
    </dgm:pt>
    <dgm:pt modelId="{3E37642C-946D-4145-8969-2D7470B4868F}">
      <dgm:prSet custT="1"/>
      <dgm:spPr/>
      <dgm:t>
        <a:bodyPr/>
        <a:lstStyle/>
        <a:p>
          <a:pPr>
            <a:lnSpc>
              <a:spcPct val="150000"/>
            </a:lnSpc>
            <a:defRPr cap="all"/>
          </a:pPr>
          <a:r>
            <a: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To save record of person i.e. id, camera &amp; time 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18976B9-DEF3-4DEA-BB90-77BEE3D69C86}" type="parTrans" cxnId="{C2F00341-6943-4802-8742-87491235B84D}">
      <dgm:prSet/>
      <dgm:spPr/>
      <dgm:t>
        <a:bodyPr/>
        <a:lstStyle/>
        <a:p>
          <a:endParaRPr lang="en-US"/>
        </a:p>
      </dgm:t>
    </dgm:pt>
    <dgm:pt modelId="{441D41AE-CE4B-4B91-8527-B670569BA7DA}" type="sibTrans" cxnId="{C2F00341-6943-4802-8742-87491235B84D}">
      <dgm:prSet/>
      <dgm:spPr/>
      <dgm:t>
        <a:bodyPr/>
        <a:lstStyle/>
        <a:p>
          <a:endParaRPr lang="en-US"/>
        </a:p>
      </dgm:t>
    </dgm:pt>
    <dgm:pt modelId="{7DD9C03C-B3FE-4943-8F64-048514228820}" type="pres">
      <dgm:prSet presAssocID="{41E19C1C-0EFE-426C-9F8D-3E99487D7761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56B7185-9906-48E7-9EA1-381F930D7253}" type="pres">
      <dgm:prSet presAssocID="{A76E6047-DD50-48D4-A837-8DE81CB46FFF}" presName="compNode" presStyleCnt="0"/>
      <dgm:spPr/>
    </dgm:pt>
    <dgm:pt modelId="{CE1115C4-4D25-4CF0-97D2-C644FEF70E67}" type="pres">
      <dgm:prSet presAssocID="{A76E6047-DD50-48D4-A837-8DE81CB46FFF}" presName="iconBgRect" presStyleLbl="bgShp" presStyleIdx="0" presStyleCnt="3" custScaleX="265606" custScaleY="228355" custLinFactX="-500000" custLinFactNeighborX="-503668" custLinFactNeighborY="71278"/>
      <dgm:spPr>
        <a:solidFill>
          <a:schemeClr val="bg2">
            <a:lumMod val="90000"/>
          </a:schemeClr>
        </a:solidFill>
      </dgm:spPr>
      <dgm:t>
        <a:bodyPr/>
        <a:lstStyle/>
        <a:p>
          <a:endParaRPr lang="en-US"/>
        </a:p>
      </dgm:t>
    </dgm:pt>
    <dgm:pt modelId="{A2CD041F-F12E-4918-A431-F895D16C5C68}" type="pres">
      <dgm:prSet presAssocID="{A76E6047-DD50-48D4-A837-8DE81CB46FFF}" presName="iconRect" presStyleLbl="node1" presStyleIdx="0" presStyleCnt="3" custScaleX="553544" custScaleY="304373" custLinFactX="-847047" custLinFactY="23853" custLinFactNeighborX="-900000" custLinFactNeighborY="100000"/>
      <dgm:spPr>
        <a:blipFill>
          <a:blip xmlns:r="http://schemas.openxmlformats.org/officeDocument/2006/relationships" r:embed="rId1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44E48E0D-78C0-41C9-A11B-52A2E99FCC81}" type="pres">
      <dgm:prSet presAssocID="{A76E6047-DD50-48D4-A837-8DE81CB46FFF}" presName="spaceRect" presStyleCnt="0"/>
      <dgm:spPr/>
    </dgm:pt>
    <dgm:pt modelId="{55887406-83E5-4194-BCA1-5CF8E99CA5D6}" type="pres">
      <dgm:prSet presAssocID="{A76E6047-DD50-48D4-A837-8DE81CB46FFF}" presName="textRect" presStyleLbl="revTx" presStyleIdx="0" presStyleCnt="3" custScaleX="1223440" custScaleY="342306" custLinFactNeighborX="88526" custLinFactNeighborY="13982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86F3E4C1-9FFA-44EE-ACFB-F4B6AA221A87}" type="pres">
      <dgm:prSet presAssocID="{95C5BDF9-7EAF-46FA-AEC1-0BCBF2E41951}" presName="sibTrans" presStyleCnt="0"/>
      <dgm:spPr/>
    </dgm:pt>
    <dgm:pt modelId="{9E33B7D8-50B0-4AD6-B23E-F4160C3466B2}" type="pres">
      <dgm:prSet presAssocID="{3E37642C-946D-4145-8969-2D7470B4868F}" presName="compNode" presStyleCnt="0"/>
      <dgm:spPr/>
    </dgm:pt>
    <dgm:pt modelId="{EEE2F185-BB10-44AC-B45A-7F7325B24BB7}" type="pres">
      <dgm:prSet presAssocID="{3E37642C-946D-4145-8969-2D7470B4868F}" presName="iconBgRect" presStyleLbl="bgShp" presStyleIdx="1" presStyleCnt="3" custScaleX="258443" custScaleY="243807" custLinFactX="-499925" custLinFactNeighborX="-500000" custLinFactNeighborY="23222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endParaRPr lang="en-US"/>
        </a:p>
      </dgm:t>
    </dgm:pt>
    <dgm:pt modelId="{F4E40B07-2A6D-4DC3-A544-E1AC0E20CCBB}" type="pres">
      <dgm:prSet presAssocID="{3E37642C-946D-4145-8969-2D7470B4868F}" presName="iconRect" presStyleLbl="node1" presStyleIdx="1" presStyleCnt="3" custScaleX="304679" custScaleY="305842" custLinFactX="-837570" custLinFactNeighborX="-900000" custLinFactNeighborY="40473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2304385B-3130-4A40-B205-D22CEEADBEF7}" type="pres">
      <dgm:prSet presAssocID="{3E37642C-946D-4145-8969-2D7470B4868F}" presName="spaceRect" presStyleCnt="0"/>
      <dgm:spPr/>
    </dgm:pt>
    <dgm:pt modelId="{F88DC8E3-8208-4753-903B-48A6063BAF2F}" type="pres">
      <dgm:prSet presAssocID="{3E37642C-946D-4145-8969-2D7470B4868F}" presName="textRect" presStyleLbl="revTx" presStyleIdx="1" presStyleCnt="3" custScaleX="1054931" custScaleY="257264" custLinFactNeighborX="39662" custLinFactNeighborY="-9463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DC786039-E155-47C9-8439-5778544F3BAF}" type="pres">
      <dgm:prSet presAssocID="{441D41AE-CE4B-4B91-8527-B670569BA7DA}" presName="sibTrans" presStyleCnt="0"/>
      <dgm:spPr/>
    </dgm:pt>
    <dgm:pt modelId="{4E472A57-8BE7-4410-BCF6-CFA35AAC05BA}" type="pres">
      <dgm:prSet presAssocID="{05FE769A-5306-42B8-BEF2-D0877A82E1C5}" presName="compNode" presStyleCnt="0"/>
      <dgm:spPr/>
    </dgm:pt>
    <dgm:pt modelId="{EF549971-1BE0-41DF-99E2-00CE746450A5}" type="pres">
      <dgm:prSet presAssocID="{05FE769A-5306-42B8-BEF2-D0877A82E1C5}" presName="iconBgRect" presStyleLbl="bgShp" presStyleIdx="2" presStyleCnt="3" custScaleX="249512" custScaleY="239119" custLinFactX="-500000" custLinFactNeighborX="-500146" custLinFactNeighborY="-9776"/>
      <dgm:spPr>
        <a:solidFill>
          <a:schemeClr val="bg2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D45162E0-B69F-4BB4-BB42-12F7BF4DFE73}" type="pres">
      <dgm:prSet presAssocID="{05FE769A-5306-42B8-BEF2-D0877A82E1C5}" presName="iconRect" presStyleLbl="node1" presStyleIdx="2" presStyleCnt="3" custScaleX="334069" custScaleY="286484" custLinFactX="-836433" custLinFactNeighborX="-900000" custLinFactNeighborY="-14310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8597B8E4-6CF1-47A2-B5A4-3CF1F37BFD04}" type="pres">
      <dgm:prSet presAssocID="{05FE769A-5306-42B8-BEF2-D0877A82E1C5}" presName="spaceRect" presStyleCnt="0"/>
      <dgm:spPr/>
    </dgm:pt>
    <dgm:pt modelId="{2A69477E-60E8-472A-8D39-A3F92F39B7CA}" type="pres">
      <dgm:prSet presAssocID="{05FE769A-5306-42B8-BEF2-D0877A82E1C5}" presName="textRect" presStyleLbl="revTx" presStyleIdx="2" presStyleCnt="3" custScaleX="1077639" custScaleY="339575" custLinFactY="-27167" custLinFactNeighborX="56065" custLinFactNeighborY="-100000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6C7B33-5428-4905-A8D9-1FC93E7FD36D}" type="presOf" srcId="{05FE769A-5306-42B8-BEF2-D0877A82E1C5}" destId="{2A69477E-60E8-472A-8D39-A3F92F39B7CA}" srcOrd="0" destOrd="0" presId="urn:microsoft.com/office/officeart/2018/5/layout/IconCircleLabelList"/>
    <dgm:cxn modelId="{70318B4F-65CB-48F2-BE87-819483534F39}" srcId="{05FE769A-5306-42B8-BEF2-D0877A82E1C5}" destId="{43150655-2D84-4FBE-85F3-B153D723DE6C}" srcOrd="0" destOrd="0" parTransId="{900D8086-9186-49BD-8960-326A73BE637D}" sibTransId="{64219EDF-DFB9-4E23-B8D7-8C342DBD7848}"/>
    <dgm:cxn modelId="{165BCBE3-8BFD-482E-9500-ABB06CFE5F21}" srcId="{41E19C1C-0EFE-426C-9F8D-3E99487D7761}" destId="{05FE769A-5306-42B8-BEF2-D0877A82E1C5}" srcOrd="2" destOrd="0" parTransId="{D95101CA-84AA-450B-8D2E-290F2B21B643}" sibTransId="{906608A4-B532-4963-AE70-0EF3CE4BC2AE}"/>
    <dgm:cxn modelId="{C2F00341-6943-4802-8742-87491235B84D}" srcId="{41E19C1C-0EFE-426C-9F8D-3E99487D7761}" destId="{3E37642C-946D-4145-8969-2D7470B4868F}" srcOrd="1" destOrd="0" parTransId="{718976B9-DEF3-4DEA-BB90-77BEE3D69C86}" sibTransId="{441D41AE-CE4B-4B91-8527-B670569BA7DA}"/>
    <dgm:cxn modelId="{BC943F4C-B9A1-447F-83E6-741D6097EA82}" type="presOf" srcId="{A76E6047-DD50-48D4-A837-8DE81CB46FFF}" destId="{55887406-83E5-4194-BCA1-5CF8E99CA5D6}" srcOrd="0" destOrd="0" presId="urn:microsoft.com/office/officeart/2018/5/layout/IconCircleLabelList"/>
    <dgm:cxn modelId="{9E8331B1-AA0C-4DF5-B203-A3388E5A3B8F}" type="presOf" srcId="{3E37642C-946D-4145-8969-2D7470B4868F}" destId="{F88DC8E3-8208-4753-903B-48A6063BAF2F}" srcOrd="0" destOrd="0" presId="urn:microsoft.com/office/officeart/2018/5/layout/IconCircleLabelList"/>
    <dgm:cxn modelId="{E724515F-F81A-4DC5-8BBD-2E32ADD50274}" type="presOf" srcId="{41E19C1C-0EFE-426C-9F8D-3E99487D7761}" destId="{7DD9C03C-B3FE-4943-8F64-048514228820}" srcOrd="0" destOrd="0" presId="urn:microsoft.com/office/officeart/2018/5/layout/IconCircleLabelList"/>
    <dgm:cxn modelId="{AD57F8EF-6B49-47EB-8264-84BE47821BDF}" srcId="{41E19C1C-0EFE-426C-9F8D-3E99487D7761}" destId="{A76E6047-DD50-48D4-A837-8DE81CB46FFF}" srcOrd="0" destOrd="0" parTransId="{89811BB2-049E-4385-AB9E-EB63E5B3FBA0}" sibTransId="{95C5BDF9-7EAF-46FA-AEC1-0BCBF2E41951}"/>
    <dgm:cxn modelId="{6C1A247B-07F1-4E86-8B3E-6F64A837668D}" type="presParOf" srcId="{7DD9C03C-B3FE-4943-8F64-048514228820}" destId="{356B7185-9906-48E7-9EA1-381F930D7253}" srcOrd="0" destOrd="0" presId="urn:microsoft.com/office/officeart/2018/5/layout/IconCircleLabelList"/>
    <dgm:cxn modelId="{423E2C7F-DAF6-4A2F-AD59-3B9A2DD716AD}" type="presParOf" srcId="{356B7185-9906-48E7-9EA1-381F930D7253}" destId="{CE1115C4-4D25-4CF0-97D2-C644FEF70E67}" srcOrd="0" destOrd="0" presId="urn:microsoft.com/office/officeart/2018/5/layout/IconCircleLabelList"/>
    <dgm:cxn modelId="{10551420-9B2D-45E0-B5FF-10E5DBCC0ACB}" type="presParOf" srcId="{356B7185-9906-48E7-9EA1-381F930D7253}" destId="{A2CD041F-F12E-4918-A431-F895D16C5C68}" srcOrd="1" destOrd="0" presId="urn:microsoft.com/office/officeart/2018/5/layout/IconCircleLabelList"/>
    <dgm:cxn modelId="{002058F4-38E7-48C2-8DB3-B00C3C869B0D}" type="presParOf" srcId="{356B7185-9906-48E7-9EA1-381F930D7253}" destId="{44E48E0D-78C0-41C9-A11B-52A2E99FCC81}" srcOrd="2" destOrd="0" presId="urn:microsoft.com/office/officeart/2018/5/layout/IconCircleLabelList"/>
    <dgm:cxn modelId="{3F43352B-D4A2-424A-9963-C21C7082DF12}" type="presParOf" srcId="{356B7185-9906-48E7-9EA1-381F930D7253}" destId="{55887406-83E5-4194-BCA1-5CF8E99CA5D6}" srcOrd="3" destOrd="0" presId="urn:microsoft.com/office/officeart/2018/5/layout/IconCircleLabelList"/>
    <dgm:cxn modelId="{B8D1F0A5-D27A-4430-B6C8-2B4FC0B66414}" type="presParOf" srcId="{7DD9C03C-B3FE-4943-8F64-048514228820}" destId="{86F3E4C1-9FFA-44EE-ACFB-F4B6AA221A87}" srcOrd="1" destOrd="0" presId="urn:microsoft.com/office/officeart/2018/5/layout/IconCircleLabelList"/>
    <dgm:cxn modelId="{09A07537-87C4-4B76-A68C-3BCFD5575724}" type="presParOf" srcId="{7DD9C03C-B3FE-4943-8F64-048514228820}" destId="{9E33B7D8-50B0-4AD6-B23E-F4160C3466B2}" srcOrd="2" destOrd="0" presId="urn:microsoft.com/office/officeart/2018/5/layout/IconCircleLabelList"/>
    <dgm:cxn modelId="{B55B6D7C-1A88-4ED0-82CE-0FC1AE4B38C5}" type="presParOf" srcId="{9E33B7D8-50B0-4AD6-B23E-F4160C3466B2}" destId="{EEE2F185-BB10-44AC-B45A-7F7325B24BB7}" srcOrd="0" destOrd="0" presId="urn:microsoft.com/office/officeart/2018/5/layout/IconCircleLabelList"/>
    <dgm:cxn modelId="{77F60D67-C607-4FB6-8314-36045AFFB40C}" type="presParOf" srcId="{9E33B7D8-50B0-4AD6-B23E-F4160C3466B2}" destId="{F4E40B07-2A6D-4DC3-A544-E1AC0E20CCBB}" srcOrd="1" destOrd="0" presId="urn:microsoft.com/office/officeart/2018/5/layout/IconCircleLabelList"/>
    <dgm:cxn modelId="{563DF352-672F-45C4-B956-B031190F569E}" type="presParOf" srcId="{9E33B7D8-50B0-4AD6-B23E-F4160C3466B2}" destId="{2304385B-3130-4A40-B205-D22CEEADBEF7}" srcOrd="2" destOrd="0" presId="urn:microsoft.com/office/officeart/2018/5/layout/IconCircleLabelList"/>
    <dgm:cxn modelId="{5CBE76AB-03A4-46FF-9ACD-657EBC89CAF4}" type="presParOf" srcId="{9E33B7D8-50B0-4AD6-B23E-F4160C3466B2}" destId="{F88DC8E3-8208-4753-903B-48A6063BAF2F}" srcOrd="3" destOrd="0" presId="urn:microsoft.com/office/officeart/2018/5/layout/IconCircleLabelList"/>
    <dgm:cxn modelId="{9EA42295-B339-42C9-B979-9178E8F86781}" type="presParOf" srcId="{7DD9C03C-B3FE-4943-8F64-048514228820}" destId="{DC786039-E155-47C9-8439-5778544F3BAF}" srcOrd="3" destOrd="0" presId="urn:microsoft.com/office/officeart/2018/5/layout/IconCircleLabelList"/>
    <dgm:cxn modelId="{40AF69C3-32B5-44CA-9F28-AB3E8C6C1F53}" type="presParOf" srcId="{7DD9C03C-B3FE-4943-8F64-048514228820}" destId="{4E472A57-8BE7-4410-BCF6-CFA35AAC05BA}" srcOrd="4" destOrd="0" presId="urn:microsoft.com/office/officeart/2018/5/layout/IconCircleLabelList"/>
    <dgm:cxn modelId="{2AD87CE6-D50C-4A05-AE23-17387CDE694A}" type="presParOf" srcId="{4E472A57-8BE7-4410-BCF6-CFA35AAC05BA}" destId="{EF549971-1BE0-41DF-99E2-00CE746450A5}" srcOrd="0" destOrd="0" presId="urn:microsoft.com/office/officeart/2018/5/layout/IconCircleLabelList"/>
    <dgm:cxn modelId="{8DE2EBC4-461A-4850-9128-4EB08D54A412}" type="presParOf" srcId="{4E472A57-8BE7-4410-BCF6-CFA35AAC05BA}" destId="{D45162E0-B69F-4BB4-BB42-12F7BF4DFE73}" srcOrd="1" destOrd="0" presId="urn:microsoft.com/office/officeart/2018/5/layout/IconCircleLabelList"/>
    <dgm:cxn modelId="{F5D5CDEE-1055-4A9E-B0ED-9BE1BE1C0CB4}" type="presParOf" srcId="{4E472A57-8BE7-4410-BCF6-CFA35AAC05BA}" destId="{8597B8E4-6CF1-47A2-B5A4-3CF1F37BFD04}" srcOrd="2" destOrd="0" presId="urn:microsoft.com/office/officeart/2018/5/layout/IconCircleLabelList"/>
    <dgm:cxn modelId="{3B69C95B-D198-43E6-9E12-AF76920DA531}" type="presParOf" srcId="{4E472A57-8BE7-4410-BCF6-CFA35AAC05BA}" destId="{2A69477E-60E8-472A-8D39-A3F92F39B7CA}" srcOrd="3" destOrd="0" presId="urn:microsoft.com/office/officeart/2018/5/layout/IconCircleLabelList"/>
  </dgm:cxnLst>
  <dgm:bg>
    <a:solidFill>
      <a:schemeClr val="accent3">
        <a:lumMod val="20000"/>
        <a:lumOff val="80000"/>
        <a:alpha val="62000"/>
      </a:schemeClr>
    </a:solidFill>
  </dgm:bg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1115C4-4D25-4CF0-97D2-C644FEF70E67}">
      <dsp:nvSpPr>
        <dsp:cNvPr id="0" name=""/>
        <dsp:cNvSpPr/>
      </dsp:nvSpPr>
      <dsp:spPr>
        <a:xfrm>
          <a:off x="678551" y="458824"/>
          <a:ext cx="1245348" cy="124534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CD041F-F12E-4918-A431-F895D16C5C68}">
      <dsp:nvSpPr>
        <dsp:cNvPr id="0" name=""/>
        <dsp:cNvSpPr/>
      </dsp:nvSpPr>
      <dsp:spPr>
        <a:xfrm>
          <a:off x="959851" y="723985"/>
          <a:ext cx="714544" cy="714544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887406-83E5-4194-BCA1-5CF8E99CA5D6}">
      <dsp:nvSpPr>
        <dsp:cNvPr id="0" name=""/>
        <dsp:cNvSpPr/>
      </dsp:nvSpPr>
      <dsp:spPr>
        <a:xfrm>
          <a:off x="287322" y="2041094"/>
          <a:ext cx="2041555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15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6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Video stream from cameras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7322" y="2041094"/>
        <a:ext cx="2041555" cy="855000"/>
      </dsp:txXfrm>
    </dsp:sp>
    <dsp:sp modelId="{EEE2F185-BB10-44AC-B45A-7F7325B24BB7}">
      <dsp:nvSpPr>
        <dsp:cNvPr id="0" name=""/>
        <dsp:cNvSpPr/>
      </dsp:nvSpPr>
      <dsp:spPr>
        <a:xfrm>
          <a:off x="3000957" y="425062"/>
          <a:ext cx="1272235" cy="124534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E40B07-2A6D-4DC3-A544-E1AC0E20CCBB}">
      <dsp:nvSpPr>
        <dsp:cNvPr id="0" name=""/>
        <dsp:cNvSpPr/>
      </dsp:nvSpPr>
      <dsp:spPr>
        <a:xfrm>
          <a:off x="3300329" y="709544"/>
          <a:ext cx="714544" cy="714544"/>
        </a:xfrm>
        <a:prstGeom prst="rect">
          <a:avLst/>
        </a:prstGeom>
        <a:blipFill rotWithShape="1">
          <a:blip xmlns:r="http://schemas.openxmlformats.org/officeDocument/2006/relationships" r:embed="rId9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8DC8E3-8208-4753-903B-48A6063BAF2F}">
      <dsp:nvSpPr>
        <dsp:cNvPr id="0" name=""/>
        <dsp:cNvSpPr/>
      </dsp:nvSpPr>
      <dsp:spPr>
        <a:xfrm>
          <a:off x="2615961" y="2066966"/>
          <a:ext cx="2041555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15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6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User monitoring the stream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615961" y="2066966"/>
        <a:ext cx="2041555" cy="855000"/>
      </dsp:txXfrm>
    </dsp:sp>
    <dsp:sp modelId="{EF549971-1BE0-41DF-99E2-00CE746450A5}">
      <dsp:nvSpPr>
        <dsp:cNvPr id="0" name=""/>
        <dsp:cNvSpPr/>
      </dsp:nvSpPr>
      <dsp:spPr>
        <a:xfrm>
          <a:off x="5280685" y="425062"/>
          <a:ext cx="1245348" cy="124534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5162E0-B69F-4BB4-BB42-12F7BF4DFE73}">
      <dsp:nvSpPr>
        <dsp:cNvPr id="0" name=""/>
        <dsp:cNvSpPr/>
      </dsp:nvSpPr>
      <dsp:spPr>
        <a:xfrm>
          <a:off x="5443563" y="567674"/>
          <a:ext cx="952973" cy="1035238"/>
        </a:xfrm>
        <a:prstGeom prst="rect">
          <a:avLst/>
        </a:prstGeom>
        <a:blipFill>
          <a:blip xmlns:r="http://schemas.openxmlformats.org/officeDocument/2006/relationships"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69477E-60E8-472A-8D39-A3F92F39B7CA}">
      <dsp:nvSpPr>
        <dsp:cNvPr id="0" name=""/>
        <dsp:cNvSpPr/>
      </dsp:nvSpPr>
      <dsp:spPr>
        <a:xfrm>
          <a:off x="4903645" y="2066231"/>
          <a:ext cx="2041555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577850">
            <a:lnSpc>
              <a:spcPct val="15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3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Model re-identifying and tracking the person</a:t>
          </a:r>
          <a:endParaRPr lang="en-US" sz="1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903645" y="2066231"/>
        <a:ext cx="2041555" cy="855000"/>
      </dsp:txXfrm>
    </dsp:sp>
    <dsp:sp modelId="{026846B0-F5AC-48D6-9C85-A14C91140F04}">
      <dsp:nvSpPr>
        <dsp:cNvPr id="0" name=""/>
        <dsp:cNvSpPr/>
      </dsp:nvSpPr>
      <dsp:spPr>
        <a:xfrm>
          <a:off x="7569162" y="458824"/>
          <a:ext cx="1245348" cy="124534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AB7F55-C12F-4B9C-BE37-56C5B4B69D36}">
      <dsp:nvSpPr>
        <dsp:cNvPr id="0" name=""/>
        <dsp:cNvSpPr/>
      </dsp:nvSpPr>
      <dsp:spPr>
        <a:xfrm>
          <a:off x="7782433" y="711287"/>
          <a:ext cx="818796" cy="735880"/>
        </a:xfrm>
        <a:prstGeom prst="rect">
          <a:avLst/>
        </a:prstGeom>
        <a:blipFill>
          <a:blip xmlns:r="http://schemas.openxmlformats.org/officeDocument/2006/relationships"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472ECE-8A12-45C7-B0EC-FC047077F6C5}">
      <dsp:nvSpPr>
        <dsp:cNvPr id="0" name=""/>
        <dsp:cNvSpPr/>
      </dsp:nvSpPr>
      <dsp:spPr>
        <a:xfrm>
          <a:off x="7216748" y="2017282"/>
          <a:ext cx="2041555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622300">
            <a:lnSpc>
              <a:spcPct val="15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Person’s record is saved into database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216748" y="2017282"/>
        <a:ext cx="2041555" cy="855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1115C4-4D25-4CF0-97D2-C644FEF70E67}">
      <dsp:nvSpPr>
        <dsp:cNvPr id="0" name=""/>
        <dsp:cNvSpPr/>
      </dsp:nvSpPr>
      <dsp:spPr>
        <a:xfrm>
          <a:off x="176724" y="237928"/>
          <a:ext cx="798864" cy="686824"/>
        </a:xfrm>
        <a:prstGeom prst="ellipse">
          <a:avLst/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CD041F-F12E-4918-A431-F895D16C5C68}">
      <dsp:nvSpPr>
        <dsp:cNvPr id="0" name=""/>
        <dsp:cNvSpPr/>
      </dsp:nvSpPr>
      <dsp:spPr>
        <a:xfrm>
          <a:off x="102323" y="318061"/>
          <a:ext cx="955268" cy="525266"/>
        </a:xfrm>
        <a:prstGeom prst="rect">
          <a:avLst/>
        </a:prstGeom>
        <a:blipFill>
          <a:blip xmlns:r="http://schemas.openxmlformats.org/officeDocument/2006/relationships" r:embed="rId1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887406-83E5-4194-BCA1-5CF8E99CA5D6}">
      <dsp:nvSpPr>
        <dsp:cNvPr id="0" name=""/>
        <dsp:cNvSpPr/>
      </dsp:nvSpPr>
      <dsp:spPr>
        <a:xfrm>
          <a:off x="1015200" y="371969"/>
          <a:ext cx="6032371" cy="763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15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6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To Detect, re-identify and track multiple people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15200" y="371969"/>
        <a:ext cx="6032371" cy="763546"/>
      </dsp:txXfrm>
    </dsp:sp>
    <dsp:sp modelId="{EEE2F185-BB10-44AC-B45A-7F7325B24BB7}">
      <dsp:nvSpPr>
        <dsp:cNvPr id="0" name=""/>
        <dsp:cNvSpPr/>
      </dsp:nvSpPr>
      <dsp:spPr>
        <a:xfrm>
          <a:off x="198754" y="1297440"/>
          <a:ext cx="777320" cy="733299"/>
        </a:xfrm>
        <a:prstGeom prst="ellipse">
          <a:avLst/>
        </a:prstGeom>
        <a:solidFill>
          <a:schemeClr val="tx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E40B07-2A6D-4DC3-A544-E1AC0E20CCBB}">
      <dsp:nvSpPr>
        <dsp:cNvPr id="0" name=""/>
        <dsp:cNvSpPr/>
      </dsp:nvSpPr>
      <dsp:spPr>
        <a:xfrm>
          <a:off x="333415" y="1400189"/>
          <a:ext cx="525794" cy="527801"/>
        </a:xfrm>
        <a:prstGeom prst="rect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8DC8E3-8208-4753-903B-48A6063BAF2F}">
      <dsp:nvSpPr>
        <dsp:cNvPr id="0" name=""/>
        <dsp:cNvSpPr/>
      </dsp:nvSpPr>
      <dsp:spPr>
        <a:xfrm>
          <a:off x="1189698" y="1451826"/>
          <a:ext cx="5201510" cy="5738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15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6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To save record of person i.e. id, camera &amp; time 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89698" y="1451826"/>
        <a:ext cx="5201510" cy="573852"/>
      </dsp:txXfrm>
    </dsp:sp>
    <dsp:sp modelId="{EF549971-1BE0-41DF-99E2-00CE746450A5}">
      <dsp:nvSpPr>
        <dsp:cNvPr id="0" name=""/>
        <dsp:cNvSpPr/>
      </dsp:nvSpPr>
      <dsp:spPr>
        <a:xfrm>
          <a:off x="211520" y="2330632"/>
          <a:ext cx="750458" cy="719199"/>
        </a:xfrm>
        <a:prstGeom prst="ellipse">
          <a:avLst/>
        </a:prstGeom>
        <a:solidFill>
          <a:schemeClr val="bg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5162E0-B69F-4BB4-BB42-12F7BF4DFE73}">
      <dsp:nvSpPr>
        <dsp:cNvPr id="0" name=""/>
        <dsp:cNvSpPr/>
      </dsp:nvSpPr>
      <dsp:spPr>
        <a:xfrm>
          <a:off x="310018" y="2447742"/>
          <a:ext cx="576513" cy="494394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69477E-60E8-472A-8D39-A3F92F39B7CA}">
      <dsp:nvSpPr>
        <dsp:cNvPr id="0" name=""/>
        <dsp:cNvSpPr/>
      </dsp:nvSpPr>
      <dsp:spPr>
        <a:xfrm>
          <a:off x="1214593" y="2412847"/>
          <a:ext cx="5313475" cy="7574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15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6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To build system with low computational cost</a:t>
          </a:r>
          <a:r>
            <a:rPr lang="en-US" sz="13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endParaRPr lang="en-US" sz="1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14593" y="2412847"/>
        <a:ext cx="5313475" cy="7574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DE37B-2702-41F8-8FF7-5A740A883E62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330455-0DA8-4D0F-A272-59209BFC5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456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FA6F3-2B9F-4BAE-886F-2DBE3C1ABD65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50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90EB2-7EE2-42EE-A68B-A8D8CFAE6730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50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82E5D-62A8-43CD-9A68-EDDBFAA56DF8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138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bg2">
              <a:lumMod val="75000"/>
              <a:alpha val="62000"/>
            </a:schemeClr>
          </a:solidFill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82CB-1E74-4701-B08F-1A5A71F29BE3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14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9709A-F14F-4367-95D9-3E9F09E988FB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9862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solidFill>
            <a:schemeClr val="bg2">
              <a:lumMod val="75000"/>
              <a:alpha val="62000"/>
            </a:schemeClr>
          </a:solidFill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89DC3-1B7B-42F0-A6B3-530506C8E92B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4767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091B2-601B-4EF1-8243-B3CB6F2428BF}" type="datetime1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500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solidFill>
            <a:schemeClr val="bg2">
              <a:lumMod val="75000"/>
              <a:alpha val="62000"/>
            </a:schemeClr>
          </a:solidFill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solidFill>
            <a:schemeClr val="bg2">
              <a:lumMod val="75000"/>
              <a:alpha val="62000"/>
            </a:schemeClr>
          </a:solidFill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564F7-4F1B-42EC-A108-E3E3A8C9149C}" type="datetime1">
              <a:rPr lang="en-US" smtClean="0"/>
              <a:t>6/15/2021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331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A4CB-6B73-4E53-A2DA-8CF74F72B95A}" type="datetime1">
              <a:rPr lang="en-US" smtClean="0"/>
              <a:t>6/15/2021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3381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02BAE-252C-4F18-99D3-01037211EBC0}" type="datetime1">
              <a:rPr lang="en-US" smtClean="0"/>
              <a:t>6/15/2021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8599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solidFill>
            <a:schemeClr val="bg2">
              <a:lumMod val="75000"/>
              <a:alpha val="62000"/>
            </a:schemeClr>
          </a:solidFill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05855-9097-4F75-B773-D8DECD7AC536}" type="datetime1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241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1D346-E9B9-4C29-9375-25EE7DF6413A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826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solidFill>
            <a:schemeClr val="bg2">
              <a:lumMod val="75000"/>
              <a:alpha val="62000"/>
            </a:schemeClr>
          </a:solidFill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solidFill>
            <a:schemeClr val="bg2">
              <a:lumMod val="75000"/>
              <a:alpha val="62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3691F-9711-41BA-ADB3-EE277EAF8775}" type="datetime1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4873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2">
              <a:lumMod val="75000"/>
              <a:alpha val="62000"/>
            </a:schemeClr>
          </a:solidFill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096197" y="-1386996"/>
            <a:ext cx="3999605" cy="10515601"/>
          </a:xfrm>
          <a:solidFill>
            <a:schemeClr val="bg2">
              <a:lumMod val="75000"/>
              <a:alpha val="62000"/>
            </a:schemeClr>
          </a:solidFill>
        </p:spPr>
        <p:txBody>
          <a:bodyPr vert="eaVert"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513C-C586-49A5-8E0A-FD1371B0B521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15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 rot="16200000">
            <a:off x="5168127" y="-4300611"/>
            <a:ext cx="1855750" cy="10515605"/>
          </a:xfrm>
          <a:solidFill>
            <a:schemeClr val="bg2">
              <a:lumMod val="75000"/>
              <a:alpha val="62000"/>
            </a:schemeClr>
          </a:solidFill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264269" y="-1300617"/>
            <a:ext cx="3663462" cy="10515601"/>
          </a:xfrm>
          <a:solidFill>
            <a:schemeClr val="bg2">
              <a:lumMod val="75000"/>
              <a:alpha val="62000"/>
            </a:schemeClr>
          </a:solidFill>
        </p:spPr>
        <p:txBody>
          <a:bodyPr vert="eaVert"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205A0-FCA2-44B6-AE3A-91810B4BEC7A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441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B90E-3517-4EEE-AA8A-0EAD32337CE1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7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EDD6-555F-48FB-B4F7-3A49A99B2C08}" type="datetime1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710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C39C5-04D2-4A85-9D41-29A619E54C9C}" type="datetime1">
              <a:rPr lang="en-US" smtClean="0"/>
              <a:t>6/15/2021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090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1516C-602D-4876-BE92-86504D03BC89}" type="datetime1">
              <a:rPr lang="en-US" smtClean="0"/>
              <a:t>6/15/2021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5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67A75-B9A0-452D-BD5D-1FEDA803B6AB}" type="datetime1">
              <a:rPr lang="en-US" smtClean="0"/>
              <a:t>6/15/2021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2B991-61A3-4BB9-9044-B4A450443B7C}" type="datetime1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70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FAE47-798E-4AB9-8EF0-46FC06D8595B}" type="datetime1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431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6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ChalkSketch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A0EA0-3600-48BB-96BA-0892D4B73C22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B1D49-A7E0-4673-9624-CF6BD0B0E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0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alphaModFix amt="26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ChalkSketch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2">
              <a:lumMod val="75000"/>
              <a:alpha val="62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10941"/>
          </a:xfrm>
          <a:prstGeom prst="rect">
            <a:avLst/>
          </a:prstGeom>
          <a:solidFill>
            <a:schemeClr val="bg2">
              <a:lumMod val="75000"/>
              <a:alpha val="62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5698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CD9EFA-F577-448C-B51A-700ECF0BCD77}" type="datetime1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071503"/>
            <a:ext cx="1337602" cy="786497"/>
          </a:xfrm>
          <a:prstGeom prst="rect">
            <a:avLst/>
          </a:prstGeom>
          <a:blipFill>
            <a:blip r:embed="rId15">
              <a:alphaModFix amt="44000"/>
            </a:blip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lvl1pPr algn="ctr">
              <a:defRPr sz="12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52F53-C69A-443A-910A-CF9F05243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8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lahore.comsats.edu.pk/default.aspx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sites.google.com/view/mpvir/projects/talksee?authuser=0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lahore.comsats.edu.pk/default.aspx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hyperlink" Target="https://sites.google.com/view/mpvir/projects/talksee?authuser=0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hyperlink" Target="https://lahore.comsats.edu.pk/default.aspx" TargetMode="Externa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sites.google.com/view/mpvir/projects/talksee?authuser=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3.wdp"/><Relationship Id="rId2" Type="http://schemas.openxmlformats.org/officeDocument/2006/relationships/hyperlink" Target="https://lahore.comsats.edu.pk/default.aspx" TargetMode="Externa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hyperlink" Target="https://sites.google.com/view/mpvir/projects/talksee?authuser=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ahore.comsats.edu.pk/default.aspx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png"/><Relationship Id="rId5" Type="http://schemas.openxmlformats.org/officeDocument/2006/relationships/hyperlink" Target="https://sites.google.com/view/mpvir/projects/talksee?authuser=0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lahore.comsats.edu.pk/default.aspx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hyperlink" Target="https://sites.google.com/view/mpvir/projects/talksee?authuser=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lahore.comsats.edu.pk/default.aspx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hyperlink" Target="https://sites.google.com/view/mpvir/projects/talksee?authuser=0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hyperlink" Target="https://lahore.comsats.edu.pk/default.aspx" TargetMode="External"/><Relationship Id="rId1" Type="http://schemas.openxmlformats.org/officeDocument/2006/relationships/slideLayout" Target="../slideLayouts/slideLayout13.xml"/><Relationship Id="rId6" Type="http://schemas.openxmlformats.org/officeDocument/2006/relationships/diagramData" Target="../diagrams/data1.xml"/><Relationship Id="rId5" Type="http://schemas.openxmlformats.org/officeDocument/2006/relationships/image" Target="../media/image4.png"/><Relationship Id="rId10" Type="http://schemas.microsoft.com/office/2007/relationships/diagramDrawing" Target="../diagrams/drawing1.xml"/><Relationship Id="rId4" Type="http://schemas.openxmlformats.org/officeDocument/2006/relationships/hyperlink" Target="https://sites.google.com/view/mpvir/projects/talksee?authuser=0" TargetMode="External"/><Relationship Id="rId9" Type="http://schemas.openxmlformats.org/officeDocument/2006/relationships/diagramColors" Target="../diagrams/colors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microsoft.com/office/2007/relationships/hdphoto" Target="../media/hdphoto4.wdp"/><Relationship Id="rId7" Type="http://schemas.openxmlformats.org/officeDocument/2006/relationships/image" Target="../media/image4.png"/><Relationship Id="rId12" Type="http://schemas.microsoft.com/office/2007/relationships/diagramDrawing" Target="../diagrams/drawing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sites.google.com/view/mpvir/projects/talksee?authuser=0" TargetMode="External"/><Relationship Id="rId11" Type="http://schemas.openxmlformats.org/officeDocument/2006/relationships/diagramColors" Target="../diagrams/colors2.xml"/><Relationship Id="rId5" Type="http://schemas.openxmlformats.org/officeDocument/2006/relationships/image" Target="../media/image3.png"/><Relationship Id="rId10" Type="http://schemas.openxmlformats.org/officeDocument/2006/relationships/diagramQuickStyle" Target="../diagrams/quickStyle2.xml"/><Relationship Id="rId4" Type="http://schemas.openxmlformats.org/officeDocument/2006/relationships/hyperlink" Target="https://lahore.comsats.edu.pk/default.aspx" TargetMode="External"/><Relationship Id="rId9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microsoft.com/office/2007/relationships/hdphoto" Target="../media/hdphoto5.wdp"/><Relationship Id="rId12" Type="http://schemas.microsoft.com/office/2007/relationships/hdphoto" Target="../media/hdphoto7.wdp"/><Relationship Id="rId2" Type="http://schemas.openxmlformats.org/officeDocument/2006/relationships/hyperlink" Target="https://lahore.comsats.edu.pk/default.aspx" TargetMode="Externa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image" Target="../media/image4.png"/><Relationship Id="rId10" Type="http://schemas.microsoft.com/office/2007/relationships/hdphoto" Target="../media/hdphoto6.wdp"/><Relationship Id="rId4" Type="http://schemas.openxmlformats.org/officeDocument/2006/relationships/hyperlink" Target="https://sites.google.com/view/mpvir/projects/talksee?authuser=0" TargetMode="External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8917" y="2025748"/>
            <a:ext cx="10349132" cy="1808616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		               		</a:t>
            </a: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	   					      						  </a:t>
            </a:r>
            <a:r>
              <a:rPr lang="en-US" sz="10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RAVEN</a:t>
            </a:r>
            <a:endParaRPr lang="en-US" sz="9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8917" y="3799857"/>
            <a:ext cx="10349132" cy="719661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			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FINAL YEAR PROJECT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90;p1" descr="A close up of a logo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 descr="A screenshot of a cell phone&#10;&#10;Description automatically generated">
            <a:hlinkClick r:id="rId4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9874B-66AA-4452-A925-D6D6555675BD}" type="datetime1">
              <a:rPr lang="en-US" smtClean="0"/>
              <a:t>6/15/2021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172" y="1063990"/>
            <a:ext cx="9530423" cy="946332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0171" y="2138860"/>
            <a:ext cx="9530423" cy="3721941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 	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9612" y="6270625"/>
            <a:ext cx="2743200" cy="365125"/>
          </a:xfrm>
        </p:spPr>
        <p:txBody>
          <a:bodyPr/>
          <a:lstStyle/>
          <a:p>
            <a:fld id="{E817DAF9-F849-44ED-8598-71A5DED84933}" type="datetime1">
              <a:rPr lang="en-US" smtClean="0"/>
              <a:t>6/15/2021</a:t>
            </a:fld>
            <a:endParaRPr lang="en-US"/>
          </a:p>
        </p:txBody>
      </p:sp>
      <p:pic>
        <p:nvPicPr>
          <p:cNvPr id="7" name="Google Shape;90;p1" descr="A close up of a logo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2" descr="A screenshot of a cell phone&#10;&#10;Description automatically generated">
            <a:hlinkClick r:id="rId4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/>
          <p:cNvSpPr/>
          <p:nvPr/>
        </p:nvSpPr>
        <p:spPr>
          <a:xfrm>
            <a:off x="1656019" y="2297168"/>
            <a:ext cx="2534594" cy="246116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 bwMode="auto">
          <a:xfrm>
            <a:off x="2096574" y="2690268"/>
            <a:ext cx="1653484" cy="1674966"/>
            <a:chOff x="3356" y="1222"/>
            <a:chExt cx="1027" cy="1204"/>
          </a:xfrm>
          <a:solidFill>
            <a:schemeClr val="accent3">
              <a:lumMod val="20000"/>
              <a:lumOff val="80000"/>
              <a:alpha val="70000"/>
            </a:schemeClr>
          </a:solidFill>
        </p:grpSpPr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4034" y="2055"/>
              <a:ext cx="340" cy="371"/>
            </a:xfrm>
            <a:custGeom>
              <a:avLst/>
              <a:gdLst>
                <a:gd name="T0" fmla="*/ 552 w 1021"/>
                <a:gd name="T1" fmla="*/ 3 h 1113"/>
                <a:gd name="T2" fmla="*/ 629 w 1021"/>
                <a:gd name="T3" fmla="*/ 27 h 1113"/>
                <a:gd name="T4" fmla="*/ 696 w 1021"/>
                <a:gd name="T5" fmla="*/ 70 h 1113"/>
                <a:gd name="T6" fmla="*/ 747 w 1021"/>
                <a:gd name="T7" fmla="*/ 131 h 1113"/>
                <a:gd name="T8" fmla="*/ 781 w 1021"/>
                <a:gd name="T9" fmla="*/ 205 h 1113"/>
                <a:gd name="T10" fmla="*/ 793 w 1021"/>
                <a:gd name="T11" fmla="*/ 288 h 1113"/>
                <a:gd name="T12" fmla="*/ 781 w 1021"/>
                <a:gd name="T13" fmla="*/ 373 h 1113"/>
                <a:gd name="T14" fmla="*/ 750 w 1021"/>
                <a:gd name="T15" fmla="*/ 456 h 1113"/>
                <a:gd name="T16" fmla="*/ 701 w 1021"/>
                <a:gd name="T17" fmla="*/ 530 h 1113"/>
                <a:gd name="T18" fmla="*/ 637 w 1021"/>
                <a:gd name="T19" fmla="*/ 588 h 1113"/>
                <a:gd name="T20" fmla="*/ 742 w 1021"/>
                <a:gd name="T21" fmla="*/ 628 h 1113"/>
                <a:gd name="T22" fmla="*/ 835 w 1021"/>
                <a:gd name="T23" fmla="*/ 685 h 1113"/>
                <a:gd name="T24" fmla="*/ 912 w 1021"/>
                <a:gd name="T25" fmla="*/ 754 h 1113"/>
                <a:gd name="T26" fmla="*/ 971 w 1021"/>
                <a:gd name="T27" fmla="*/ 831 h 1113"/>
                <a:gd name="T28" fmla="*/ 1008 w 1021"/>
                <a:gd name="T29" fmla="*/ 910 h 1113"/>
                <a:gd name="T30" fmla="*/ 1021 w 1021"/>
                <a:gd name="T31" fmla="*/ 985 h 1113"/>
                <a:gd name="T32" fmla="*/ 1008 w 1021"/>
                <a:gd name="T33" fmla="*/ 1018 h 1113"/>
                <a:gd name="T34" fmla="*/ 969 w 1021"/>
                <a:gd name="T35" fmla="*/ 1046 h 1113"/>
                <a:gd name="T36" fmla="*/ 908 w 1021"/>
                <a:gd name="T37" fmla="*/ 1069 h 1113"/>
                <a:gd name="T38" fmla="*/ 831 w 1021"/>
                <a:gd name="T39" fmla="*/ 1087 h 1113"/>
                <a:gd name="T40" fmla="*/ 741 w 1021"/>
                <a:gd name="T41" fmla="*/ 1101 h 1113"/>
                <a:gd name="T42" fmla="*/ 641 w 1021"/>
                <a:gd name="T43" fmla="*/ 1110 h 1113"/>
                <a:gd name="T44" fmla="*/ 536 w 1021"/>
                <a:gd name="T45" fmla="*/ 1113 h 1113"/>
                <a:gd name="T46" fmla="*/ 431 w 1021"/>
                <a:gd name="T47" fmla="*/ 1112 h 1113"/>
                <a:gd name="T48" fmla="*/ 330 w 1021"/>
                <a:gd name="T49" fmla="*/ 1107 h 1113"/>
                <a:gd name="T50" fmla="*/ 234 w 1021"/>
                <a:gd name="T51" fmla="*/ 1095 h 1113"/>
                <a:gd name="T52" fmla="*/ 150 w 1021"/>
                <a:gd name="T53" fmla="*/ 1079 h 1113"/>
                <a:gd name="T54" fmla="*/ 81 w 1021"/>
                <a:gd name="T55" fmla="*/ 1059 h 1113"/>
                <a:gd name="T56" fmla="*/ 30 w 1021"/>
                <a:gd name="T57" fmla="*/ 1033 h 1113"/>
                <a:gd name="T58" fmla="*/ 4 w 1021"/>
                <a:gd name="T59" fmla="*/ 1002 h 1113"/>
                <a:gd name="T60" fmla="*/ 4 w 1021"/>
                <a:gd name="T61" fmla="*/ 948 h 1113"/>
                <a:gd name="T62" fmla="*/ 29 w 1021"/>
                <a:gd name="T63" fmla="*/ 870 h 1113"/>
                <a:gd name="T64" fmla="*/ 77 w 1021"/>
                <a:gd name="T65" fmla="*/ 792 h 1113"/>
                <a:gd name="T66" fmla="*/ 145 w 1021"/>
                <a:gd name="T67" fmla="*/ 718 h 1113"/>
                <a:gd name="T68" fmla="*/ 231 w 1021"/>
                <a:gd name="T69" fmla="*/ 654 h 1113"/>
                <a:gd name="T70" fmla="*/ 331 w 1021"/>
                <a:gd name="T71" fmla="*/ 605 h 1113"/>
                <a:gd name="T72" fmla="*/ 352 w 1021"/>
                <a:gd name="T73" fmla="*/ 562 h 1113"/>
                <a:gd name="T74" fmla="*/ 295 w 1021"/>
                <a:gd name="T75" fmla="*/ 495 h 1113"/>
                <a:gd name="T76" fmla="*/ 254 w 1021"/>
                <a:gd name="T77" fmla="*/ 415 h 1113"/>
                <a:gd name="T78" fmla="*/ 231 w 1021"/>
                <a:gd name="T79" fmla="*/ 330 h 1113"/>
                <a:gd name="T80" fmla="*/ 231 w 1021"/>
                <a:gd name="T81" fmla="*/ 246 h 1113"/>
                <a:gd name="T82" fmla="*/ 255 w 1021"/>
                <a:gd name="T83" fmla="*/ 167 h 1113"/>
                <a:gd name="T84" fmla="*/ 298 w 1021"/>
                <a:gd name="T85" fmla="*/ 99 h 1113"/>
                <a:gd name="T86" fmla="*/ 358 w 1021"/>
                <a:gd name="T87" fmla="*/ 47 h 1113"/>
                <a:gd name="T88" fmla="*/ 429 w 1021"/>
                <a:gd name="T89" fmla="*/ 12 h 1113"/>
                <a:gd name="T90" fmla="*/ 511 w 1021"/>
                <a:gd name="T91" fmla="*/ 0 h 1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21" h="1113">
                  <a:moveTo>
                    <a:pt x="511" y="0"/>
                  </a:moveTo>
                  <a:lnTo>
                    <a:pt x="552" y="3"/>
                  </a:lnTo>
                  <a:lnTo>
                    <a:pt x="592" y="12"/>
                  </a:lnTo>
                  <a:lnTo>
                    <a:pt x="629" y="27"/>
                  </a:lnTo>
                  <a:lnTo>
                    <a:pt x="664" y="47"/>
                  </a:lnTo>
                  <a:lnTo>
                    <a:pt x="696" y="70"/>
                  </a:lnTo>
                  <a:lnTo>
                    <a:pt x="724" y="99"/>
                  </a:lnTo>
                  <a:lnTo>
                    <a:pt x="747" y="131"/>
                  </a:lnTo>
                  <a:lnTo>
                    <a:pt x="766" y="167"/>
                  </a:lnTo>
                  <a:lnTo>
                    <a:pt x="781" y="205"/>
                  </a:lnTo>
                  <a:lnTo>
                    <a:pt x="790" y="246"/>
                  </a:lnTo>
                  <a:lnTo>
                    <a:pt x="793" y="288"/>
                  </a:lnTo>
                  <a:lnTo>
                    <a:pt x="790" y="330"/>
                  </a:lnTo>
                  <a:lnTo>
                    <a:pt x="781" y="373"/>
                  </a:lnTo>
                  <a:lnTo>
                    <a:pt x="768" y="415"/>
                  </a:lnTo>
                  <a:lnTo>
                    <a:pt x="750" y="456"/>
                  </a:lnTo>
                  <a:lnTo>
                    <a:pt x="726" y="495"/>
                  </a:lnTo>
                  <a:lnTo>
                    <a:pt x="701" y="530"/>
                  </a:lnTo>
                  <a:lnTo>
                    <a:pt x="670" y="562"/>
                  </a:lnTo>
                  <a:lnTo>
                    <a:pt x="637" y="588"/>
                  </a:lnTo>
                  <a:lnTo>
                    <a:pt x="691" y="605"/>
                  </a:lnTo>
                  <a:lnTo>
                    <a:pt x="742" y="628"/>
                  </a:lnTo>
                  <a:lnTo>
                    <a:pt x="790" y="654"/>
                  </a:lnTo>
                  <a:lnTo>
                    <a:pt x="835" y="685"/>
                  </a:lnTo>
                  <a:lnTo>
                    <a:pt x="876" y="718"/>
                  </a:lnTo>
                  <a:lnTo>
                    <a:pt x="912" y="754"/>
                  </a:lnTo>
                  <a:lnTo>
                    <a:pt x="944" y="792"/>
                  </a:lnTo>
                  <a:lnTo>
                    <a:pt x="971" y="831"/>
                  </a:lnTo>
                  <a:lnTo>
                    <a:pt x="992" y="870"/>
                  </a:lnTo>
                  <a:lnTo>
                    <a:pt x="1008" y="910"/>
                  </a:lnTo>
                  <a:lnTo>
                    <a:pt x="1018" y="948"/>
                  </a:lnTo>
                  <a:lnTo>
                    <a:pt x="1021" y="985"/>
                  </a:lnTo>
                  <a:lnTo>
                    <a:pt x="1018" y="1002"/>
                  </a:lnTo>
                  <a:lnTo>
                    <a:pt x="1008" y="1018"/>
                  </a:lnTo>
                  <a:lnTo>
                    <a:pt x="991" y="1033"/>
                  </a:lnTo>
                  <a:lnTo>
                    <a:pt x="969" y="1046"/>
                  </a:lnTo>
                  <a:lnTo>
                    <a:pt x="941" y="1059"/>
                  </a:lnTo>
                  <a:lnTo>
                    <a:pt x="908" y="1069"/>
                  </a:lnTo>
                  <a:lnTo>
                    <a:pt x="871" y="1079"/>
                  </a:lnTo>
                  <a:lnTo>
                    <a:pt x="831" y="1087"/>
                  </a:lnTo>
                  <a:lnTo>
                    <a:pt x="787" y="1095"/>
                  </a:lnTo>
                  <a:lnTo>
                    <a:pt x="741" y="1101"/>
                  </a:lnTo>
                  <a:lnTo>
                    <a:pt x="692" y="1107"/>
                  </a:lnTo>
                  <a:lnTo>
                    <a:pt x="641" y="1110"/>
                  </a:lnTo>
                  <a:lnTo>
                    <a:pt x="590" y="1112"/>
                  </a:lnTo>
                  <a:lnTo>
                    <a:pt x="536" y="1113"/>
                  </a:lnTo>
                  <a:lnTo>
                    <a:pt x="484" y="1113"/>
                  </a:lnTo>
                  <a:lnTo>
                    <a:pt x="431" y="1112"/>
                  </a:lnTo>
                  <a:lnTo>
                    <a:pt x="380" y="1110"/>
                  </a:lnTo>
                  <a:lnTo>
                    <a:pt x="330" y="1107"/>
                  </a:lnTo>
                  <a:lnTo>
                    <a:pt x="281" y="1101"/>
                  </a:lnTo>
                  <a:lnTo>
                    <a:pt x="234" y="1095"/>
                  </a:lnTo>
                  <a:lnTo>
                    <a:pt x="190" y="1087"/>
                  </a:lnTo>
                  <a:lnTo>
                    <a:pt x="150" y="1079"/>
                  </a:lnTo>
                  <a:lnTo>
                    <a:pt x="113" y="1069"/>
                  </a:lnTo>
                  <a:lnTo>
                    <a:pt x="81" y="1059"/>
                  </a:lnTo>
                  <a:lnTo>
                    <a:pt x="53" y="1046"/>
                  </a:lnTo>
                  <a:lnTo>
                    <a:pt x="30" y="1033"/>
                  </a:lnTo>
                  <a:lnTo>
                    <a:pt x="14" y="1018"/>
                  </a:lnTo>
                  <a:lnTo>
                    <a:pt x="4" y="1002"/>
                  </a:lnTo>
                  <a:lnTo>
                    <a:pt x="0" y="985"/>
                  </a:lnTo>
                  <a:lnTo>
                    <a:pt x="4" y="948"/>
                  </a:lnTo>
                  <a:lnTo>
                    <a:pt x="12" y="910"/>
                  </a:lnTo>
                  <a:lnTo>
                    <a:pt x="29" y="870"/>
                  </a:lnTo>
                  <a:lnTo>
                    <a:pt x="50" y="831"/>
                  </a:lnTo>
                  <a:lnTo>
                    <a:pt x="77" y="792"/>
                  </a:lnTo>
                  <a:lnTo>
                    <a:pt x="110" y="754"/>
                  </a:lnTo>
                  <a:lnTo>
                    <a:pt x="145" y="718"/>
                  </a:lnTo>
                  <a:lnTo>
                    <a:pt x="187" y="685"/>
                  </a:lnTo>
                  <a:lnTo>
                    <a:pt x="231" y="654"/>
                  </a:lnTo>
                  <a:lnTo>
                    <a:pt x="279" y="628"/>
                  </a:lnTo>
                  <a:lnTo>
                    <a:pt x="331" y="605"/>
                  </a:lnTo>
                  <a:lnTo>
                    <a:pt x="384" y="588"/>
                  </a:lnTo>
                  <a:lnTo>
                    <a:pt x="352" y="562"/>
                  </a:lnTo>
                  <a:lnTo>
                    <a:pt x="322" y="530"/>
                  </a:lnTo>
                  <a:lnTo>
                    <a:pt x="295" y="495"/>
                  </a:lnTo>
                  <a:lnTo>
                    <a:pt x="272" y="456"/>
                  </a:lnTo>
                  <a:lnTo>
                    <a:pt x="254" y="415"/>
                  </a:lnTo>
                  <a:lnTo>
                    <a:pt x="240" y="373"/>
                  </a:lnTo>
                  <a:lnTo>
                    <a:pt x="231" y="330"/>
                  </a:lnTo>
                  <a:lnTo>
                    <a:pt x="229" y="288"/>
                  </a:lnTo>
                  <a:lnTo>
                    <a:pt x="231" y="246"/>
                  </a:lnTo>
                  <a:lnTo>
                    <a:pt x="240" y="205"/>
                  </a:lnTo>
                  <a:lnTo>
                    <a:pt x="255" y="167"/>
                  </a:lnTo>
                  <a:lnTo>
                    <a:pt x="274" y="131"/>
                  </a:lnTo>
                  <a:lnTo>
                    <a:pt x="298" y="99"/>
                  </a:lnTo>
                  <a:lnTo>
                    <a:pt x="325" y="70"/>
                  </a:lnTo>
                  <a:lnTo>
                    <a:pt x="358" y="47"/>
                  </a:lnTo>
                  <a:lnTo>
                    <a:pt x="392" y="27"/>
                  </a:lnTo>
                  <a:lnTo>
                    <a:pt x="429" y="12"/>
                  </a:lnTo>
                  <a:lnTo>
                    <a:pt x="469" y="3"/>
                  </a:lnTo>
                  <a:lnTo>
                    <a:pt x="5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cene3d>
              <a:camera prst="orthographicFront"/>
              <a:lightRig rig="threePt" dir="t"/>
            </a:scene3d>
            <a:sp3d prstMaterial="powder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3505" y="1268"/>
              <a:ext cx="153" cy="170"/>
            </a:xfrm>
            <a:custGeom>
              <a:avLst/>
              <a:gdLst>
                <a:gd name="T0" fmla="*/ 229 w 458"/>
                <a:gd name="T1" fmla="*/ 0 h 510"/>
                <a:gd name="T2" fmla="*/ 266 w 458"/>
                <a:gd name="T3" fmla="*/ 3 h 510"/>
                <a:gd name="T4" fmla="*/ 300 w 458"/>
                <a:gd name="T5" fmla="*/ 12 h 510"/>
                <a:gd name="T6" fmla="*/ 334 w 458"/>
                <a:gd name="T7" fmla="*/ 25 h 510"/>
                <a:gd name="T8" fmla="*/ 364 w 458"/>
                <a:gd name="T9" fmla="*/ 45 h 510"/>
                <a:gd name="T10" fmla="*/ 390 w 458"/>
                <a:gd name="T11" fmla="*/ 67 h 510"/>
                <a:gd name="T12" fmla="*/ 413 w 458"/>
                <a:gd name="T13" fmla="*/ 95 h 510"/>
                <a:gd name="T14" fmla="*/ 432 w 458"/>
                <a:gd name="T15" fmla="*/ 125 h 510"/>
                <a:gd name="T16" fmla="*/ 445 w 458"/>
                <a:gd name="T17" fmla="*/ 158 h 510"/>
                <a:gd name="T18" fmla="*/ 454 w 458"/>
                <a:gd name="T19" fmla="*/ 195 h 510"/>
                <a:gd name="T20" fmla="*/ 458 w 458"/>
                <a:gd name="T21" fmla="*/ 232 h 510"/>
                <a:gd name="T22" fmla="*/ 454 w 458"/>
                <a:gd name="T23" fmla="*/ 268 h 510"/>
                <a:gd name="T24" fmla="*/ 448 w 458"/>
                <a:gd name="T25" fmla="*/ 304 h 510"/>
                <a:gd name="T26" fmla="*/ 435 w 458"/>
                <a:gd name="T27" fmla="*/ 339 h 510"/>
                <a:gd name="T28" fmla="*/ 420 w 458"/>
                <a:gd name="T29" fmla="*/ 372 h 510"/>
                <a:gd name="T30" fmla="*/ 401 w 458"/>
                <a:gd name="T31" fmla="*/ 404 h 510"/>
                <a:gd name="T32" fmla="*/ 378 w 458"/>
                <a:gd name="T33" fmla="*/ 434 h 510"/>
                <a:gd name="T34" fmla="*/ 353 w 458"/>
                <a:gd name="T35" fmla="*/ 460 h 510"/>
                <a:gd name="T36" fmla="*/ 325 w 458"/>
                <a:gd name="T37" fmla="*/ 480 h 510"/>
                <a:gd name="T38" fmla="*/ 295 w 458"/>
                <a:gd name="T39" fmla="*/ 496 h 510"/>
                <a:gd name="T40" fmla="*/ 262 w 458"/>
                <a:gd name="T41" fmla="*/ 506 h 510"/>
                <a:gd name="T42" fmla="*/ 229 w 458"/>
                <a:gd name="T43" fmla="*/ 510 h 510"/>
                <a:gd name="T44" fmla="*/ 195 w 458"/>
                <a:gd name="T45" fmla="*/ 506 h 510"/>
                <a:gd name="T46" fmla="*/ 163 w 458"/>
                <a:gd name="T47" fmla="*/ 496 h 510"/>
                <a:gd name="T48" fmla="*/ 133 w 458"/>
                <a:gd name="T49" fmla="*/ 480 h 510"/>
                <a:gd name="T50" fmla="*/ 104 w 458"/>
                <a:gd name="T51" fmla="*/ 460 h 510"/>
                <a:gd name="T52" fmla="*/ 79 w 458"/>
                <a:gd name="T53" fmla="*/ 434 h 510"/>
                <a:gd name="T54" fmla="*/ 56 w 458"/>
                <a:gd name="T55" fmla="*/ 404 h 510"/>
                <a:gd name="T56" fmla="*/ 37 w 458"/>
                <a:gd name="T57" fmla="*/ 372 h 510"/>
                <a:gd name="T58" fmla="*/ 21 w 458"/>
                <a:gd name="T59" fmla="*/ 339 h 510"/>
                <a:gd name="T60" fmla="*/ 10 w 458"/>
                <a:gd name="T61" fmla="*/ 304 h 510"/>
                <a:gd name="T62" fmla="*/ 2 w 458"/>
                <a:gd name="T63" fmla="*/ 268 h 510"/>
                <a:gd name="T64" fmla="*/ 0 w 458"/>
                <a:gd name="T65" fmla="*/ 232 h 510"/>
                <a:gd name="T66" fmla="*/ 3 w 458"/>
                <a:gd name="T67" fmla="*/ 195 h 510"/>
                <a:gd name="T68" fmla="*/ 12 w 458"/>
                <a:gd name="T69" fmla="*/ 158 h 510"/>
                <a:gd name="T70" fmla="*/ 25 w 458"/>
                <a:gd name="T71" fmla="*/ 125 h 510"/>
                <a:gd name="T72" fmla="*/ 44 w 458"/>
                <a:gd name="T73" fmla="*/ 95 h 510"/>
                <a:gd name="T74" fmla="*/ 67 w 458"/>
                <a:gd name="T75" fmla="*/ 67 h 510"/>
                <a:gd name="T76" fmla="*/ 94 w 458"/>
                <a:gd name="T77" fmla="*/ 45 h 510"/>
                <a:gd name="T78" fmla="*/ 124 w 458"/>
                <a:gd name="T79" fmla="*/ 25 h 510"/>
                <a:gd name="T80" fmla="*/ 156 w 458"/>
                <a:gd name="T81" fmla="*/ 12 h 510"/>
                <a:gd name="T82" fmla="*/ 192 w 458"/>
                <a:gd name="T83" fmla="*/ 3 h 510"/>
                <a:gd name="T84" fmla="*/ 229 w 458"/>
                <a:gd name="T85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8" h="510">
                  <a:moveTo>
                    <a:pt x="229" y="0"/>
                  </a:moveTo>
                  <a:lnTo>
                    <a:pt x="266" y="3"/>
                  </a:lnTo>
                  <a:lnTo>
                    <a:pt x="300" y="12"/>
                  </a:lnTo>
                  <a:lnTo>
                    <a:pt x="334" y="25"/>
                  </a:lnTo>
                  <a:lnTo>
                    <a:pt x="364" y="45"/>
                  </a:lnTo>
                  <a:lnTo>
                    <a:pt x="390" y="67"/>
                  </a:lnTo>
                  <a:lnTo>
                    <a:pt x="413" y="95"/>
                  </a:lnTo>
                  <a:lnTo>
                    <a:pt x="432" y="125"/>
                  </a:lnTo>
                  <a:lnTo>
                    <a:pt x="445" y="158"/>
                  </a:lnTo>
                  <a:lnTo>
                    <a:pt x="454" y="195"/>
                  </a:lnTo>
                  <a:lnTo>
                    <a:pt x="458" y="232"/>
                  </a:lnTo>
                  <a:lnTo>
                    <a:pt x="454" y="268"/>
                  </a:lnTo>
                  <a:lnTo>
                    <a:pt x="448" y="304"/>
                  </a:lnTo>
                  <a:lnTo>
                    <a:pt x="435" y="339"/>
                  </a:lnTo>
                  <a:lnTo>
                    <a:pt x="420" y="372"/>
                  </a:lnTo>
                  <a:lnTo>
                    <a:pt x="401" y="404"/>
                  </a:lnTo>
                  <a:lnTo>
                    <a:pt x="378" y="434"/>
                  </a:lnTo>
                  <a:lnTo>
                    <a:pt x="353" y="460"/>
                  </a:lnTo>
                  <a:lnTo>
                    <a:pt x="325" y="480"/>
                  </a:lnTo>
                  <a:lnTo>
                    <a:pt x="295" y="496"/>
                  </a:lnTo>
                  <a:lnTo>
                    <a:pt x="262" y="506"/>
                  </a:lnTo>
                  <a:lnTo>
                    <a:pt x="229" y="510"/>
                  </a:lnTo>
                  <a:lnTo>
                    <a:pt x="195" y="506"/>
                  </a:lnTo>
                  <a:lnTo>
                    <a:pt x="163" y="496"/>
                  </a:lnTo>
                  <a:lnTo>
                    <a:pt x="133" y="480"/>
                  </a:lnTo>
                  <a:lnTo>
                    <a:pt x="104" y="460"/>
                  </a:lnTo>
                  <a:lnTo>
                    <a:pt x="79" y="434"/>
                  </a:lnTo>
                  <a:lnTo>
                    <a:pt x="56" y="404"/>
                  </a:lnTo>
                  <a:lnTo>
                    <a:pt x="37" y="372"/>
                  </a:lnTo>
                  <a:lnTo>
                    <a:pt x="21" y="339"/>
                  </a:lnTo>
                  <a:lnTo>
                    <a:pt x="10" y="304"/>
                  </a:lnTo>
                  <a:lnTo>
                    <a:pt x="2" y="268"/>
                  </a:lnTo>
                  <a:lnTo>
                    <a:pt x="0" y="232"/>
                  </a:lnTo>
                  <a:lnTo>
                    <a:pt x="3" y="195"/>
                  </a:lnTo>
                  <a:lnTo>
                    <a:pt x="12" y="158"/>
                  </a:lnTo>
                  <a:lnTo>
                    <a:pt x="25" y="125"/>
                  </a:lnTo>
                  <a:lnTo>
                    <a:pt x="44" y="95"/>
                  </a:lnTo>
                  <a:lnTo>
                    <a:pt x="67" y="67"/>
                  </a:lnTo>
                  <a:lnTo>
                    <a:pt x="94" y="45"/>
                  </a:lnTo>
                  <a:lnTo>
                    <a:pt x="124" y="25"/>
                  </a:lnTo>
                  <a:lnTo>
                    <a:pt x="156" y="12"/>
                  </a:lnTo>
                  <a:lnTo>
                    <a:pt x="192" y="3"/>
                  </a:lnTo>
                  <a:lnTo>
                    <a:pt x="2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cene3d>
              <a:camera prst="orthographicFront"/>
              <a:lightRig rig="threePt" dir="t"/>
            </a:scene3d>
            <a:sp3d prstMaterial="powder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3356" y="1222"/>
              <a:ext cx="1027" cy="1204"/>
            </a:xfrm>
            <a:custGeom>
              <a:avLst/>
              <a:gdLst>
                <a:gd name="T0" fmla="*/ 1468 w 3082"/>
                <a:gd name="T1" fmla="*/ 350 h 3612"/>
                <a:gd name="T2" fmla="*/ 1570 w 3082"/>
                <a:gd name="T3" fmla="*/ 969 h 3612"/>
                <a:gd name="T4" fmla="*/ 1480 w 3082"/>
                <a:gd name="T5" fmla="*/ 1074 h 3612"/>
                <a:gd name="T6" fmla="*/ 1492 w 3082"/>
                <a:gd name="T7" fmla="*/ 1392 h 3612"/>
                <a:gd name="T8" fmla="*/ 2977 w 3082"/>
                <a:gd name="T9" fmla="*/ 1392 h 3612"/>
                <a:gd name="T10" fmla="*/ 2977 w 3082"/>
                <a:gd name="T11" fmla="*/ 292 h 3612"/>
                <a:gd name="T12" fmla="*/ 2271 w 3082"/>
                <a:gd name="T13" fmla="*/ 12 h 3612"/>
                <a:gd name="T14" fmla="*/ 2983 w 3082"/>
                <a:gd name="T15" fmla="*/ 198 h 3612"/>
                <a:gd name="T16" fmla="*/ 3082 w 3082"/>
                <a:gd name="T17" fmla="*/ 1334 h 3612"/>
                <a:gd name="T18" fmla="*/ 2952 w 3082"/>
                <a:gd name="T19" fmla="*/ 1495 h 3612"/>
                <a:gd name="T20" fmla="*/ 2860 w 3082"/>
                <a:gd name="T21" fmla="*/ 2544 h 3612"/>
                <a:gd name="T22" fmla="*/ 2784 w 3082"/>
                <a:gd name="T23" fmla="*/ 2538 h 3612"/>
                <a:gd name="T24" fmla="*/ 2284 w 3082"/>
                <a:gd name="T25" fmla="*/ 2251 h 3612"/>
                <a:gd name="T26" fmla="*/ 2177 w 3082"/>
                <a:gd name="T27" fmla="*/ 2234 h 3612"/>
                <a:gd name="T28" fmla="*/ 1680 w 3082"/>
                <a:gd name="T29" fmla="*/ 2543 h 3612"/>
                <a:gd name="T30" fmla="*/ 1814 w 3082"/>
                <a:gd name="T31" fmla="*/ 2787 h 3612"/>
                <a:gd name="T32" fmla="*/ 1691 w 3082"/>
                <a:gd name="T33" fmla="*/ 3061 h 3612"/>
                <a:gd name="T34" fmla="*/ 1934 w 3082"/>
                <a:gd name="T35" fmla="*/ 3253 h 3612"/>
                <a:gd name="T36" fmla="*/ 2040 w 3082"/>
                <a:gd name="T37" fmla="*/ 3501 h 3612"/>
                <a:gd name="T38" fmla="*/ 1852 w 3082"/>
                <a:gd name="T39" fmla="*/ 3586 h 3612"/>
                <a:gd name="T40" fmla="*/ 1506 w 3082"/>
                <a:gd name="T41" fmla="*/ 3612 h 3612"/>
                <a:gd name="T42" fmla="*/ 1171 w 3082"/>
                <a:gd name="T43" fmla="*/ 3578 h 3612"/>
                <a:gd name="T44" fmla="*/ 1021 w 3082"/>
                <a:gd name="T45" fmla="*/ 3484 h 3612"/>
                <a:gd name="T46" fmla="*/ 1167 w 3082"/>
                <a:gd name="T47" fmla="*/ 3217 h 3612"/>
                <a:gd name="T48" fmla="*/ 1343 w 3082"/>
                <a:gd name="T49" fmla="*/ 3029 h 3612"/>
                <a:gd name="T50" fmla="*/ 1253 w 3082"/>
                <a:gd name="T51" fmla="*/ 2745 h 3612"/>
                <a:gd name="T52" fmla="*/ 1413 w 3082"/>
                <a:gd name="T53" fmla="*/ 2526 h 3612"/>
                <a:gd name="T54" fmla="*/ 1585 w 3082"/>
                <a:gd name="T55" fmla="*/ 2477 h 3612"/>
                <a:gd name="T56" fmla="*/ 1416 w 3082"/>
                <a:gd name="T57" fmla="*/ 1427 h 3612"/>
                <a:gd name="T58" fmla="*/ 1017 w 3082"/>
                <a:gd name="T59" fmla="*/ 922 h 3612"/>
                <a:gd name="T60" fmla="*/ 938 w 3082"/>
                <a:gd name="T61" fmla="*/ 897 h 3612"/>
                <a:gd name="T62" fmla="*/ 957 w 3082"/>
                <a:gd name="T63" fmla="*/ 2540 h 3612"/>
                <a:gd name="T64" fmla="*/ 837 w 3082"/>
                <a:gd name="T65" fmla="*/ 2533 h 3612"/>
                <a:gd name="T66" fmla="*/ 685 w 3082"/>
                <a:gd name="T67" fmla="*/ 1639 h 3612"/>
                <a:gd name="T68" fmla="*/ 597 w 3082"/>
                <a:gd name="T69" fmla="*/ 2514 h 3612"/>
                <a:gd name="T70" fmla="*/ 781 w 3082"/>
                <a:gd name="T71" fmla="*/ 2705 h 3612"/>
                <a:gd name="T72" fmla="*/ 726 w 3082"/>
                <a:gd name="T73" fmla="*/ 2994 h 3612"/>
                <a:gd name="T74" fmla="*/ 834 w 3082"/>
                <a:gd name="T75" fmla="*/ 3184 h 3612"/>
                <a:gd name="T76" fmla="*/ 1018 w 3082"/>
                <a:gd name="T77" fmla="*/ 3447 h 3612"/>
                <a:gd name="T78" fmla="*/ 908 w 3082"/>
                <a:gd name="T79" fmla="*/ 3568 h 3612"/>
                <a:gd name="T80" fmla="*/ 589 w 3082"/>
                <a:gd name="T81" fmla="*/ 3611 h 3612"/>
                <a:gd name="T82" fmla="*/ 233 w 3082"/>
                <a:gd name="T83" fmla="*/ 3594 h 3612"/>
                <a:gd name="T84" fmla="*/ 13 w 3082"/>
                <a:gd name="T85" fmla="*/ 3517 h 3612"/>
                <a:gd name="T86" fmla="*/ 77 w 3082"/>
                <a:gd name="T87" fmla="*/ 3291 h 3612"/>
                <a:gd name="T88" fmla="*/ 384 w 3082"/>
                <a:gd name="T89" fmla="*/ 3087 h 3612"/>
                <a:gd name="T90" fmla="*/ 231 w 3082"/>
                <a:gd name="T91" fmla="*/ 2829 h 3612"/>
                <a:gd name="T92" fmla="*/ 327 w 3082"/>
                <a:gd name="T93" fmla="*/ 2568 h 3612"/>
                <a:gd name="T94" fmla="*/ 431 w 3082"/>
                <a:gd name="T95" fmla="*/ 1524 h 3612"/>
                <a:gd name="T96" fmla="*/ 235 w 3082"/>
                <a:gd name="T97" fmla="*/ 1570 h 3612"/>
                <a:gd name="T98" fmla="*/ 107 w 3082"/>
                <a:gd name="T99" fmla="*/ 1555 h 3612"/>
                <a:gd name="T100" fmla="*/ 237 w 3082"/>
                <a:gd name="T101" fmla="*/ 809 h 3612"/>
                <a:gd name="T102" fmla="*/ 268 w 3082"/>
                <a:gd name="T103" fmla="*/ 763 h 3612"/>
                <a:gd name="T104" fmla="*/ 297 w 3082"/>
                <a:gd name="T105" fmla="*/ 746 h 3612"/>
                <a:gd name="T106" fmla="*/ 461 w 3082"/>
                <a:gd name="T107" fmla="*/ 699 h 3612"/>
                <a:gd name="T108" fmla="*/ 672 w 3082"/>
                <a:gd name="T109" fmla="*/ 713 h 3612"/>
                <a:gd name="T110" fmla="*/ 759 w 3082"/>
                <a:gd name="T111" fmla="*/ 673 h 3612"/>
                <a:gd name="T112" fmla="*/ 1010 w 3082"/>
                <a:gd name="T113" fmla="*/ 726 h 3612"/>
                <a:gd name="T114" fmla="*/ 1391 w 3082"/>
                <a:gd name="T115" fmla="*/ 317 h 3612"/>
                <a:gd name="T116" fmla="*/ 1549 w 3082"/>
                <a:gd name="T117" fmla="*/ 186 h 3612"/>
                <a:gd name="T118" fmla="*/ 2235 w 3082"/>
                <a:gd name="T119" fmla="*/ 0 h 3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082" h="3612">
                  <a:moveTo>
                    <a:pt x="1549" y="268"/>
                  </a:moveTo>
                  <a:lnTo>
                    <a:pt x="1528" y="270"/>
                  </a:lnTo>
                  <a:lnTo>
                    <a:pt x="1508" y="278"/>
                  </a:lnTo>
                  <a:lnTo>
                    <a:pt x="1492" y="292"/>
                  </a:lnTo>
                  <a:lnTo>
                    <a:pt x="1479" y="307"/>
                  </a:lnTo>
                  <a:lnTo>
                    <a:pt x="1471" y="328"/>
                  </a:lnTo>
                  <a:lnTo>
                    <a:pt x="1468" y="350"/>
                  </a:lnTo>
                  <a:lnTo>
                    <a:pt x="1468" y="881"/>
                  </a:lnTo>
                  <a:lnTo>
                    <a:pt x="1508" y="894"/>
                  </a:lnTo>
                  <a:lnTo>
                    <a:pt x="1527" y="903"/>
                  </a:lnTo>
                  <a:lnTo>
                    <a:pt x="1544" y="916"/>
                  </a:lnTo>
                  <a:lnTo>
                    <a:pt x="1556" y="932"/>
                  </a:lnTo>
                  <a:lnTo>
                    <a:pt x="1565" y="950"/>
                  </a:lnTo>
                  <a:lnTo>
                    <a:pt x="1570" y="969"/>
                  </a:lnTo>
                  <a:lnTo>
                    <a:pt x="1571" y="990"/>
                  </a:lnTo>
                  <a:lnTo>
                    <a:pt x="1566" y="1011"/>
                  </a:lnTo>
                  <a:lnTo>
                    <a:pt x="1556" y="1033"/>
                  </a:lnTo>
                  <a:lnTo>
                    <a:pt x="1542" y="1050"/>
                  </a:lnTo>
                  <a:lnTo>
                    <a:pt x="1523" y="1063"/>
                  </a:lnTo>
                  <a:lnTo>
                    <a:pt x="1502" y="1072"/>
                  </a:lnTo>
                  <a:lnTo>
                    <a:pt x="1480" y="1074"/>
                  </a:lnTo>
                  <a:lnTo>
                    <a:pt x="1477" y="1074"/>
                  </a:lnTo>
                  <a:lnTo>
                    <a:pt x="1472" y="1073"/>
                  </a:lnTo>
                  <a:lnTo>
                    <a:pt x="1469" y="1072"/>
                  </a:lnTo>
                  <a:lnTo>
                    <a:pt x="1469" y="1334"/>
                  </a:lnTo>
                  <a:lnTo>
                    <a:pt x="1471" y="1356"/>
                  </a:lnTo>
                  <a:lnTo>
                    <a:pt x="1480" y="1376"/>
                  </a:lnTo>
                  <a:lnTo>
                    <a:pt x="1492" y="1392"/>
                  </a:lnTo>
                  <a:lnTo>
                    <a:pt x="1508" y="1405"/>
                  </a:lnTo>
                  <a:lnTo>
                    <a:pt x="1528" y="1414"/>
                  </a:lnTo>
                  <a:lnTo>
                    <a:pt x="1549" y="1416"/>
                  </a:lnTo>
                  <a:lnTo>
                    <a:pt x="2920" y="1416"/>
                  </a:lnTo>
                  <a:lnTo>
                    <a:pt x="2941" y="1414"/>
                  </a:lnTo>
                  <a:lnTo>
                    <a:pt x="2961" y="1405"/>
                  </a:lnTo>
                  <a:lnTo>
                    <a:pt x="2977" y="1392"/>
                  </a:lnTo>
                  <a:lnTo>
                    <a:pt x="2990" y="1376"/>
                  </a:lnTo>
                  <a:lnTo>
                    <a:pt x="2998" y="1356"/>
                  </a:lnTo>
                  <a:lnTo>
                    <a:pt x="3002" y="1334"/>
                  </a:lnTo>
                  <a:lnTo>
                    <a:pt x="3002" y="350"/>
                  </a:lnTo>
                  <a:lnTo>
                    <a:pt x="2998" y="328"/>
                  </a:lnTo>
                  <a:lnTo>
                    <a:pt x="2990" y="307"/>
                  </a:lnTo>
                  <a:lnTo>
                    <a:pt x="2977" y="292"/>
                  </a:lnTo>
                  <a:lnTo>
                    <a:pt x="2961" y="278"/>
                  </a:lnTo>
                  <a:lnTo>
                    <a:pt x="2941" y="270"/>
                  </a:lnTo>
                  <a:lnTo>
                    <a:pt x="2920" y="268"/>
                  </a:lnTo>
                  <a:lnTo>
                    <a:pt x="1549" y="268"/>
                  </a:lnTo>
                  <a:close/>
                  <a:moveTo>
                    <a:pt x="2235" y="0"/>
                  </a:moveTo>
                  <a:lnTo>
                    <a:pt x="2254" y="4"/>
                  </a:lnTo>
                  <a:lnTo>
                    <a:pt x="2271" y="12"/>
                  </a:lnTo>
                  <a:lnTo>
                    <a:pt x="2283" y="25"/>
                  </a:lnTo>
                  <a:lnTo>
                    <a:pt x="2292" y="42"/>
                  </a:lnTo>
                  <a:lnTo>
                    <a:pt x="2296" y="62"/>
                  </a:lnTo>
                  <a:lnTo>
                    <a:pt x="2296" y="186"/>
                  </a:lnTo>
                  <a:lnTo>
                    <a:pt x="2920" y="186"/>
                  </a:lnTo>
                  <a:lnTo>
                    <a:pt x="2952" y="189"/>
                  </a:lnTo>
                  <a:lnTo>
                    <a:pt x="2983" y="198"/>
                  </a:lnTo>
                  <a:lnTo>
                    <a:pt x="3011" y="213"/>
                  </a:lnTo>
                  <a:lnTo>
                    <a:pt x="3034" y="234"/>
                  </a:lnTo>
                  <a:lnTo>
                    <a:pt x="3054" y="257"/>
                  </a:lnTo>
                  <a:lnTo>
                    <a:pt x="3069" y="286"/>
                  </a:lnTo>
                  <a:lnTo>
                    <a:pt x="3079" y="317"/>
                  </a:lnTo>
                  <a:lnTo>
                    <a:pt x="3082" y="350"/>
                  </a:lnTo>
                  <a:lnTo>
                    <a:pt x="3082" y="1334"/>
                  </a:lnTo>
                  <a:lnTo>
                    <a:pt x="3079" y="1367"/>
                  </a:lnTo>
                  <a:lnTo>
                    <a:pt x="3069" y="1398"/>
                  </a:lnTo>
                  <a:lnTo>
                    <a:pt x="3054" y="1427"/>
                  </a:lnTo>
                  <a:lnTo>
                    <a:pt x="3034" y="1450"/>
                  </a:lnTo>
                  <a:lnTo>
                    <a:pt x="3011" y="1471"/>
                  </a:lnTo>
                  <a:lnTo>
                    <a:pt x="2983" y="1486"/>
                  </a:lnTo>
                  <a:lnTo>
                    <a:pt x="2952" y="1495"/>
                  </a:lnTo>
                  <a:lnTo>
                    <a:pt x="2921" y="1498"/>
                  </a:lnTo>
                  <a:lnTo>
                    <a:pt x="2627" y="1498"/>
                  </a:lnTo>
                  <a:lnTo>
                    <a:pt x="2884" y="2477"/>
                  </a:lnTo>
                  <a:lnTo>
                    <a:pt x="2887" y="2497"/>
                  </a:lnTo>
                  <a:lnTo>
                    <a:pt x="2882" y="2516"/>
                  </a:lnTo>
                  <a:lnTo>
                    <a:pt x="2873" y="2532"/>
                  </a:lnTo>
                  <a:lnTo>
                    <a:pt x="2860" y="2544"/>
                  </a:lnTo>
                  <a:lnTo>
                    <a:pt x="2842" y="2554"/>
                  </a:lnTo>
                  <a:lnTo>
                    <a:pt x="2836" y="2554"/>
                  </a:lnTo>
                  <a:lnTo>
                    <a:pt x="2832" y="2555"/>
                  </a:lnTo>
                  <a:lnTo>
                    <a:pt x="2826" y="2555"/>
                  </a:lnTo>
                  <a:lnTo>
                    <a:pt x="2811" y="2554"/>
                  </a:lnTo>
                  <a:lnTo>
                    <a:pt x="2796" y="2547"/>
                  </a:lnTo>
                  <a:lnTo>
                    <a:pt x="2784" y="2538"/>
                  </a:lnTo>
                  <a:lnTo>
                    <a:pt x="2774" y="2525"/>
                  </a:lnTo>
                  <a:lnTo>
                    <a:pt x="2768" y="2509"/>
                  </a:lnTo>
                  <a:lnTo>
                    <a:pt x="2501" y="1498"/>
                  </a:lnTo>
                  <a:lnTo>
                    <a:pt x="2296" y="1498"/>
                  </a:lnTo>
                  <a:lnTo>
                    <a:pt x="2296" y="2215"/>
                  </a:lnTo>
                  <a:lnTo>
                    <a:pt x="2292" y="2234"/>
                  </a:lnTo>
                  <a:lnTo>
                    <a:pt x="2284" y="2251"/>
                  </a:lnTo>
                  <a:lnTo>
                    <a:pt x="2271" y="2265"/>
                  </a:lnTo>
                  <a:lnTo>
                    <a:pt x="2254" y="2274"/>
                  </a:lnTo>
                  <a:lnTo>
                    <a:pt x="2235" y="2277"/>
                  </a:lnTo>
                  <a:lnTo>
                    <a:pt x="2216" y="2274"/>
                  </a:lnTo>
                  <a:lnTo>
                    <a:pt x="2200" y="2265"/>
                  </a:lnTo>
                  <a:lnTo>
                    <a:pt x="2186" y="2251"/>
                  </a:lnTo>
                  <a:lnTo>
                    <a:pt x="2177" y="2234"/>
                  </a:lnTo>
                  <a:lnTo>
                    <a:pt x="2174" y="2215"/>
                  </a:lnTo>
                  <a:lnTo>
                    <a:pt x="2174" y="1498"/>
                  </a:lnTo>
                  <a:lnTo>
                    <a:pt x="1968" y="1498"/>
                  </a:lnTo>
                  <a:lnTo>
                    <a:pt x="1702" y="2509"/>
                  </a:lnTo>
                  <a:lnTo>
                    <a:pt x="1698" y="2523"/>
                  </a:lnTo>
                  <a:lnTo>
                    <a:pt x="1690" y="2534"/>
                  </a:lnTo>
                  <a:lnTo>
                    <a:pt x="1680" y="2543"/>
                  </a:lnTo>
                  <a:lnTo>
                    <a:pt x="1712" y="2567"/>
                  </a:lnTo>
                  <a:lnTo>
                    <a:pt x="1742" y="2596"/>
                  </a:lnTo>
                  <a:lnTo>
                    <a:pt x="1767" y="2627"/>
                  </a:lnTo>
                  <a:lnTo>
                    <a:pt x="1787" y="2663"/>
                  </a:lnTo>
                  <a:lnTo>
                    <a:pt x="1802" y="2701"/>
                  </a:lnTo>
                  <a:lnTo>
                    <a:pt x="1811" y="2743"/>
                  </a:lnTo>
                  <a:lnTo>
                    <a:pt x="1814" y="2787"/>
                  </a:lnTo>
                  <a:lnTo>
                    <a:pt x="1812" y="2829"/>
                  </a:lnTo>
                  <a:lnTo>
                    <a:pt x="1803" y="2872"/>
                  </a:lnTo>
                  <a:lnTo>
                    <a:pt x="1790" y="2914"/>
                  </a:lnTo>
                  <a:lnTo>
                    <a:pt x="1771" y="2955"/>
                  </a:lnTo>
                  <a:lnTo>
                    <a:pt x="1748" y="2994"/>
                  </a:lnTo>
                  <a:lnTo>
                    <a:pt x="1721" y="3029"/>
                  </a:lnTo>
                  <a:lnTo>
                    <a:pt x="1691" y="3061"/>
                  </a:lnTo>
                  <a:lnTo>
                    <a:pt x="1659" y="3087"/>
                  </a:lnTo>
                  <a:lnTo>
                    <a:pt x="1712" y="3104"/>
                  </a:lnTo>
                  <a:lnTo>
                    <a:pt x="1764" y="3127"/>
                  </a:lnTo>
                  <a:lnTo>
                    <a:pt x="1812" y="3153"/>
                  </a:lnTo>
                  <a:lnTo>
                    <a:pt x="1857" y="3184"/>
                  </a:lnTo>
                  <a:lnTo>
                    <a:pt x="1897" y="3217"/>
                  </a:lnTo>
                  <a:lnTo>
                    <a:pt x="1934" y="3253"/>
                  </a:lnTo>
                  <a:lnTo>
                    <a:pt x="1965" y="3291"/>
                  </a:lnTo>
                  <a:lnTo>
                    <a:pt x="1992" y="3329"/>
                  </a:lnTo>
                  <a:lnTo>
                    <a:pt x="2014" y="3369"/>
                  </a:lnTo>
                  <a:lnTo>
                    <a:pt x="2030" y="3409"/>
                  </a:lnTo>
                  <a:lnTo>
                    <a:pt x="2040" y="3447"/>
                  </a:lnTo>
                  <a:lnTo>
                    <a:pt x="2043" y="3484"/>
                  </a:lnTo>
                  <a:lnTo>
                    <a:pt x="2040" y="3501"/>
                  </a:lnTo>
                  <a:lnTo>
                    <a:pt x="2029" y="3517"/>
                  </a:lnTo>
                  <a:lnTo>
                    <a:pt x="2012" y="3532"/>
                  </a:lnTo>
                  <a:lnTo>
                    <a:pt x="1990" y="3545"/>
                  </a:lnTo>
                  <a:lnTo>
                    <a:pt x="1963" y="3558"/>
                  </a:lnTo>
                  <a:lnTo>
                    <a:pt x="1929" y="3568"/>
                  </a:lnTo>
                  <a:lnTo>
                    <a:pt x="1893" y="3578"/>
                  </a:lnTo>
                  <a:lnTo>
                    <a:pt x="1852" y="3586"/>
                  </a:lnTo>
                  <a:lnTo>
                    <a:pt x="1809" y="3594"/>
                  </a:lnTo>
                  <a:lnTo>
                    <a:pt x="1763" y="3600"/>
                  </a:lnTo>
                  <a:lnTo>
                    <a:pt x="1714" y="3606"/>
                  </a:lnTo>
                  <a:lnTo>
                    <a:pt x="1663" y="3609"/>
                  </a:lnTo>
                  <a:lnTo>
                    <a:pt x="1611" y="3611"/>
                  </a:lnTo>
                  <a:lnTo>
                    <a:pt x="1558" y="3612"/>
                  </a:lnTo>
                  <a:lnTo>
                    <a:pt x="1506" y="3612"/>
                  </a:lnTo>
                  <a:lnTo>
                    <a:pt x="1453" y="3611"/>
                  </a:lnTo>
                  <a:lnTo>
                    <a:pt x="1401" y="3609"/>
                  </a:lnTo>
                  <a:lnTo>
                    <a:pt x="1351" y="3606"/>
                  </a:lnTo>
                  <a:lnTo>
                    <a:pt x="1303" y="3600"/>
                  </a:lnTo>
                  <a:lnTo>
                    <a:pt x="1256" y="3594"/>
                  </a:lnTo>
                  <a:lnTo>
                    <a:pt x="1212" y="3586"/>
                  </a:lnTo>
                  <a:lnTo>
                    <a:pt x="1171" y="3578"/>
                  </a:lnTo>
                  <a:lnTo>
                    <a:pt x="1135" y="3568"/>
                  </a:lnTo>
                  <a:lnTo>
                    <a:pt x="1103" y="3558"/>
                  </a:lnTo>
                  <a:lnTo>
                    <a:pt x="1075" y="3545"/>
                  </a:lnTo>
                  <a:lnTo>
                    <a:pt x="1052" y="3532"/>
                  </a:lnTo>
                  <a:lnTo>
                    <a:pt x="1036" y="3517"/>
                  </a:lnTo>
                  <a:lnTo>
                    <a:pt x="1025" y="3501"/>
                  </a:lnTo>
                  <a:lnTo>
                    <a:pt x="1021" y="3484"/>
                  </a:lnTo>
                  <a:lnTo>
                    <a:pt x="1024" y="3447"/>
                  </a:lnTo>
                  <a:lnTo>
                    <a:pt x="1034" y="3409"/>
                  </a:lnTo>
                  <a:lnTo>
                    <a:pt x="1050" y="3369"/>
                  </a:lnTo>
                  <a:lnTo>
                    <a:pt x="1072" y="3329"/>
                  </a:lnTo>
                  <a:lnTo>
                    <a:pt x="1099" y="3291"/>
                  </a:lnTo>
                  <a:lnTo>
                    <a:pt x="1130" y="3253"/>
                  </a:lnTo>
                  <a:lnTo>
                    <a:pt x="1167" y="3217"/>
                  </a:lnTo>
                  <a:lnTo>
                    <a:pt x="1209" y="3184"/>
                  </a:lnTo>
                  <a:lnTo>
                    <a:pt x="1253" y="3153"/>
                  </a:lnTo>
                  <a:lnTo>
                    <a:pt x="1301" y="3127"/>
                  </a:lnTo>
                  <a:lnTo>
                    <a:pt x="1352" y="3104"/>
                  </a:lnTo>
                  <a:lnTo>
                    <a:pt x="1406" y="3087"/>
                  </a:lnTo>
                  <a:lnTo>
                    <a:pt x="1373" y="3061"/>
                  </a:lnTo>
                  <a:lnTo>
                    <a:pt x="1343" y="3029"/>
                  </a:lnTo>
                  <a:lnTo>
                    <a:pt x="1316" y="2994"/>
                  </a:lnTo>
                  <a:lnTo>
                    <a:pt x="1294" y="2955"/>
                  </a:lnTo>
                  <a:lnTo>
                    <a:pt x="1276" y="2914"/>
                  </a:lnTo>
                  <a:lnTo>
                    <a:pt x="1261" y="2872"/>
                  </a:lnTo>
                  <a:lnTo>
                    <a:pt x="1253" y="2829"/>
                  </a:lnTo>
                  <a:lnTo>
                    <a:pt x="1250" y="2787"/>
                  </a:lnTo>
                  <a:lnTo>
                    <a:pt x="1253" y="2745"/>
                  </a:lnTo>
                  <a:lnTo>
                    <a:pt x="1262" y="2704"/>
                  </a:lnTo>
                  <a:lnTo>
                    <a:pt x="1277" y="2665"/>
                  </a:lnTo>
                  <a:lnTo>
                    <a:pt x="1296" y="2630"/>
                  </a:lnTo>
                  <a:lnTo>
                    <a:pt x="1319" y="2598"/>
                  </a:lnTo>
                  <a:lnTo>
                    <a:pt x="1347" y="2569"/>
                  </a:lnTo>
                  <a:lnTo>
                    <a:pt x="1378" y="2546"/>
                  </a:lnTo>
                  <a:lnTo>
                    <a:pt x="1413" y="2526"/>
                  </a:lnTo>
                  <a:lnTo>
                    <a:pt x="1451" y="2511"/>
                  </a:lnTo>
                  <a:lnTo>
                    <a:pt x="1490" y="2502"/>
                  </a:lnTo>
                  <a:lnTo>
                    <a:pt x="1533" y="2499"/>
                  </a:lnTo>
                  <a:lnTo>
                    <a:pt x="1559" y="2501"/>
                  </a:lnTo>
                  <a:lnTo>
                    <a:pt x="1585" y="2505"/>
                  </a:lnTo>
                  <a:lnTo>
                    <a:pt x="1584" y="2491"/>
                  </a:lnTo>
                  <a:lnTo>
                    <a:pt x="1585" y="2477"/>
                  </a:lnTo>
                  <a:lnTo>
                    <a:pt x="1843" y="1498"/>
                  </a:lnTo>
                  <a:lnTo>
                    <a:pt x="1549" y="1498"/>
                  </a:lnTo>
                  <a:lnTo>
                    <a:pt x="1517" y="1495"/>
                  </a:lnTo>
                  <a:lnTo>
                    <a:pt x="1487" y="1486"/>
                  </a:lnTo>
                  <a:lnTo>
                    <a:pt x="1460" y="1471"/>
                  </a:lnTo>
                  <a:lnTo>
                    <a:pt x="1435" y="1450"/>
                  </a:lnTo>
                  <a:lnTo>
                    <a:pt x="1416" y="1427"/>
                  </a:lnTo>
                  <a:lnTo>
                    <a:pt x="1401" y="1398"/>
                  </a:lnTo>
                  <a:lnTo>
                    <a:pt x="1392" y="1367"/>
                  </a:lnTo>
                  <a:lnTo>
                    <a:pt x="1389" y="1334"/>
                  </a:lnTo>
                  <a:lnTo>
                    <a:pt x="1389" y="1048"/>
                  </a:lnTo>
                  <a:lnTo>
                    <a:pt x="1018" y="922"/>
                  </a:lnTo>
                  <a:lnTo>
                    <a:pt x="1017" y="922"/>
                  </a:lnTo>
                  <a:lnTo>
                    <a:pt x="1017" y="922"/>
                  </a:lnTo>
                  <a:lnTo>
                    <a:pt x="1015" y="922"/>
                  </a:lnTo>
                  <a:lnTo>
                    <a:pt x="1013" y="920"/>
                  </a:lnTo>
                  <a:lnTo>
                    <a:pt x="1005" y="917"/>
                  </a:lnTo>
                  <a:lnTo>
                    <a:pt x="994" y="914"/>
                  </a:lnTo>
                  <a:lnTo>
                    <a:pt x="979" y="909"/>
                  </a:lnTo>
                  <a:lnTo>
                    <a:pt x="960" y="903"/>
                  </a:lnTo>
                  <a:lnTo>
                    <a:pt x="938" y="897"/>
                  </a:lnTo>
                  <a:lnTo>
                    <a:pt x="938" y="1524"/>
                  </a:lnTo>
                  <a:lnTo>
                    <a:pt x="1010" y="2435"/>
                  </a:lnTo>
                  <a:lnTo>
                    <a:pt x="1009" y="2461"/>
                  </a:lnTo>
                  <a:lnTo>
                    <a:pt x="1002" y="2485"/>
                  </a:lnTo>
                  <a:lnTo>
                    <a:pt x="991" y="2507"/>
                  </a:lnTo>
                  <a:lnTo>
                    <a:pt x="976" y="2525"/>
                  </a:lnTo>
                  <a:lnTo>
                    <a:pt x="957" y="2540"/>
                  </a:lnTo>
                  <a:lnTo>
                    <a:pt x="935" y="2550"/>
                  </a:lnTo>
                  <a:lnTo>
                    <a:pt x="910" y="2555"/>
                  </a:lnTo>
                  <a:lnTo>
                    <a:pt x="906" y="2555"/>
                  </a:lnTo>
                  <a:lnTo>
                    <a:pt x="901" y="2555"/>
                  </a:lnTo>
                  <a:lnTo>
                    <a:pt x="878" y="2552"/>
                  </a:lnTo>
                  <a:lnTo>
                    <a:pt x="857" y="2546"/>
                  </a:lnTo>
                  <a:lnTo>
                    <a:pt x="837" y="2533"/>
                  </a:lnTo>
                  <a:lnTo>
                    <a:pt x="820" y="2517"/>
                  </a:lnTo>
                  <a:lnTo>
                    <a:pt x="808" y="2499"/>
                  </a:lnTo>
                  <a:lnTo>
                    <a:pt x="798" y="2477"/>
                  </a:lnTo>
                  <a:lnTo>
                    <a:pt x="793" y="2453"/>
                  </a:lnTo>
                  <a:lnTo>
                    <a:pt x="728" y="1630"/>
                  </a:lnTo>
                  <a:lnTo>
                    <a:pt x="707" y="1637"/>
                  </a:lnTo>
                  <a:lnTo>
                    <a:pt x="685" y="1639"/>
                  </a:lnTo>
                  <a:lnTo>
                    <a:pt x="662" y="1637"/>
                  </a:lnTo>
                  <a:lnTo>
                    <a:pt x="640" y="1630"/>
                  </a:lnTo>
                  <a:lnTo>
                    <a:pt x="575" y="2453"/>
                  </a:lnTo>
                  <a:lnTo>
                    <a:pt x="572" y="2472"/>
                  </a:lnTo>
                  <a:lnTo>
                    <a:pt x="566" y="2489"/>
                  </a:lnTo>
                  <a:lnTo>
                    <a:pt x="557" y="2505"/>
                  </a:lnTo>
                  <a:lnTo>
                    <a:pt x="597" y="2514"/>
                  </a:lnTo>
                  <a:lnTo>
                    <a:pt x="633" y="2529"/>
                  </a:lnTo>
                  <a:lnTo>
                    <a:pt x="667" y="2548"/>
                  </a:lnTo>
                  <a:lnTo>
                    <a:pt x="698" y="2573"/>
                  </a:lnTo>
                  <a:lnTo>
                    <a:pt x="725" y="2600"/>
                  </a:lnTo>
                  <a:lnTo>
                    <a:pt x="748" y="2632"/>
                  </a:lnTo>
                  <a:lnTo>
                    <a:pt x="767" y="2667"/>
                  </a:lnTo>
                  <a:lnTo>
                    <a:pt x="781" y="2705"/>
                  </a:lnTo>
                  <a:lnTo>
                    <a:pt x="790" y="2745"/>
                  </a:lnTo>
                  <a:lnTo>
                    <a:pt x="792" y="2787"/>
                  </a:lnTo>
                  <a:lnTo>
                    <a:pt x="790" y="2829"/>
                  </a:lnTo>
                  <a:lnTo>
                    <a:pt x="781" y="2872"/>
                  </a:lnTo>
                  <a:lnTo>
                    <a:pt x="767" y="2914"/>
                  </a:lnTo>
                  <a:lnTo>
                    <a:pt x="750" y="2955"/>
                  </a:lnTo>
                  <a:lnTo>
                    <a:pt x="726" y="2994"/>
                  </a:lnTo>
                  <a:lnTo>
                    <a:pt x="700" y="3029"/>
                  </a:lnTo>
                  <a:lnTo>
                    <a:pt x="670" y="3061"/>
                  </a:lnTo>
                  <a:lnTo>
                    <a:pt x="637" y="3087"/>
                  </a:lnTo>
                  <a:lnTo>
                    <a:pt x="690" y="3104"/>
                  </a:lnTo>
                  <a:lnTo>
                    <a:pt x="742" y="3127"/>
                  </a:lnTo>
                  <a:lnTo>
                    <a:pt x="790" y="3153"/>
                  </a:lnTo>
                  <a:lnTo>
                    <a:pt x="834" y="3184"/>
                  </a:lnTo>
                  <a:lnTo>
                    <a:pt x="875" y="3217"/>
                  </a:lnTo>
                  <a:lnTo>
                    <a:pt x="912" y="3253"/>
                  </a:lnTo>
                  <a:lnTo>
                    <a:pt x="944" y="3291"/>
                  </a:lnTo>
                  <a:lnTo>
                    <a:pt x="971" y="3329"/>
                  </a:lnTo>
                  <a:lnTo>
                    <a:pt x="992" y="3369"/>
                  </a:lnTo>
                  <a:lnTo>
                    <a:pt x="1008" y="3409"/>
                  </a:lnTo>
                  <a:lnTo>
                    <a:pt x="1018" y="3447"/>
                  </a:lnTo>
                  <a:lnTo>
                    <a:pt x="1021" y="3484"/>
                  </a:lnTo>
                  <a:lnTo>
                    <a:pt x="1018" y="3501"/>
                  </a:lnTo>
                  <a:lnTo>
                    <a:pt x="1006" y="3517"/>
                  </a:lnTo>
                  <a:lnTo>
                    <a:pt x="991" y="3532"/>
                  </a:lnTo>
                  <a:lnTo>
                    <a:pt x="969" y="3545"/>
                  </a:lnTo>
                  <a:lnTo>
                    <a:pt x="941" y="3558"/>
                  </a:lnTo>
                  <a:lnTo>
                    <a:pt x="908" y="3568"/>
                  </a:lnTo>
                  <a:lnTo>
                    <a:pt x="871" y="3578"/>
                  </a:lnTo>
                  <a:lnTo>
                    <a:pt x="831" y="3586"/>
                  </a:lnTo>
                  <a:lnTo>
                    <a:pt x="786" y="3594"/>
                  </a:lnTo>
                  <a:lnTo>
                    <a:pt x="741" y="3600"/>
                  </a:lnTo>
                  <a:lnTo>
                    <a:pt x="691" y="3606"/>
                  </a:lnTo>
                  <a:lnTo>
                    <a:pt x="641" y="3609"/>
                  </a:lnTo>
                  <a:lnTo>
                    <a:pt x="589" y="3611"/>
                  </a:lnTo>
                  <a:lnTo>
                    <a:pt x="536" y="3612"/>
                  </a:lnTo>
                  <a:lnTo>
                    <a:pt x="484" y="3612"/>
                  </a:lnTo>
                  <a:lnTo>
                    <a:pt x="431" y="3611"/>
                  </a:lnTo>
                  <a:lnTo>
                    <a:pt x="380" y="3609"/>
                  </a:lnTo>
                  <a:lnTo>
                    <a:pt x="328" y="3606"/>
                  </a:lnTo>
                  <a:lnTo>
                    <a:pt x="280" y="3600"/>
                  </a:lnTo>
                  <a:lnTo>
                    <a:pt x="233" y="3594"/>
                  </a:lnTo>
                  <a:lnTo>
                    <a:pt x="190" y="3586"/>
                  </a:lnTo>
                  <a:lnTo>
                    <a:pt x="150" y="3578"/>
                  </a:lnTo>
                  <a:lnTo>
                    <a:pt x="113" y="3568"/>
                  </a:lnTo>
                  <a:lnTo>
                    <a:pt x="80" y="3558"/>
                  </a:lnTo>
                  <a:lnTo>
                    <a:pt x="53" y="3545"/>
                  </a:lnTo>
                  <a:lnTo>
                    <a:pt x="30" y="3532"/>
                  </a:lnTo>
                  <a:lnTo>
                    <a:pt x="13" y="3517"/>
                  </a:lnTo>
                  <a:lnTo>
                    <a:pt x="3" y="3501"/>
                  </a:lnTo>
                  <a:lnTo>
                    <a:pt x="0" y="3484"/>
                  </a:lnTo>
                  <a:lnTo>
                    <a:pt x="3" y="3447"/>
                  </a:lnTo>
                  <a:lnTo>
                    <a:pt x="12" y="3409"/>
                  </a:lnTo>
                  <a:lnTo>
                    <a:pt x="29" y="3369"/>
                  </a:lnTo>
                  <a:lnTo>
                    <a:pt x="50" y="3329"/>
                  </a:lnTo>
                  <a:lnTo>
                    <a:pt x="77" y="3291"/>
                  </a:lnTo>
                  <a:lnTo>
                    <a:pt x="109" y="3253"/>
                  </a:lnTo>
                  <a:lnTo>
                    <a:pt x="145" y="3217"/>
                  </a:lnTo>
                  <a:lnTo>
                    <a:pt x="187" y="3184"/>
                  </a:lnTo>
                  <a:lnTo>
                    <a:pt x="231" y="3153"/>
                  </a:lnTo>
                  <a:lnTo>
                    <a:pt x="279" y="3127"/>
                  </a:lnTo>
                  <a:lnTo>
                    <a:pt x="331" y="3104"/>
                  </a:lnTo>
                  <a:lnTo>
                    <a:pt x="384" y="3087"/>
                  </a:lnTo>
                  <a:lnTo>
                    <a:pt x="351" y="3061"/>
                  </a:lnTo>
                  <a:lnTo>
                    <a:pt x="321" y="3029"/>
                  </a:lnTo>
                  <a:lnTo>
                    <a:pt x="295" y="2994"/>
                  </a:lnTo>
                  <a:lnTo>
                    <a:pt x="271" y="2955"/>
                  </a:lnTo>
                  <a:lnTo>
                    <a:pt x="254" y="2914"/>
                  </a:lnTo>
                  <a:lnTo>
                    <a:pt x="240" y="2872"/>
                  </a:lnTo>
                  <a:lnTo>
                    <a:pt x="231" y="2829"/>
                  </a:lnTo>
                  <a:lnTo>
                    <a:pt x="229" y="2787"/>
                  </a:lnTo>
                  <a:lnTo>
                    <a:pt x="231" y="2743"/>
                  </a:lnTo>
                  <a:lnTo>
                    <a:pt x="240" y="2703"/>
                  </a:lnTo>
                  <a:lnTo>
                    <a:pt x="256" y="2664"/>
                  </a:lnTo>
                  <a:lnTo>
                    <a:pt x="275" y="2629"/>
                  </a:lnTo>
                  <a:lnTo>
                    <a:pt x="299" y="2597"/>
                  </a:lnTo>
                  <a:lnTo>
                    <a:pt x="327" y="2568"/>
                  </a:lnTo>
                  <a:lnTo>
                    <a:pt x="360" y="2544"/>
                  </a:lnTo>
                  <a:lnTo>
                    <a:pt x="395" y="2525"/>
                  </a:lnTo>
                  <a:lnTo>
                    <a:pt x="379" y="2507"/>
                  </a:lnTo>
                  <a:lnTo>
                    <a:pt x="368" y="2485"/>
                  </a:lnTo>
                  <a:lnTo>
                    <a:pt x="361" y="2461"/>
                  </a:lnTo>
                  <a:lnTo>
                    <a:pt x="360" y="2435"/>
                  </a:lnTo>
                  <a:lnTo>
                    <a:pt x="431" y="1524"/>
                  </a:lnTo>
                  <a:lnTo>
                    <a:pt x="431" y="897"/>
                  </a:lnTo>
                  <a:lnTo>
                    <a:pt x="414" y="901"/>
                  </a:lnTo>
                  <a:lnTo>
                    <a:pt x="400" y="906"/>
                  </a:lnTo>
                  <a:lnTo>
                    <a:pt x="266" y="1517"/>
                  </a:lnTo>
                  <a:lnTo>
                    <a:pt x="259" y="1538"/>
                  </a:lnTo>
                  <a:lnTo>
                    <a:pt x="249" y="1555"/>
                  </a:lnTo>
                  <a:lnTo>
                    <a:pt x="235" y="1570"/>
                  </a:lnTo>
                  <a:lnTo>
                    <a:pt x="218" y="1580"/>
                  </a:lnTo>
                  <a:lnTo>
                    <a:pt x="199" y="1587"/>
                  </a:lnTo>
                  <a:lnTo>
                    <a:pt x="179" y="1589"/>
                  </a:lnTo>
                  <a:lnTo>
                    <a:pt x="159" y="1588"/>
                  </a:lnTo>
                  <a:lnTo>
                    <a:pt x="139" y="1580"/>
                  </a:lnTo>
                  <a:lnTo>
                    <a:pt x="122" y="1570"/>
                  </a:lnTo>
                  <a:lnTo>
                    <a:pt x="107" y="1555"/>
                  </a:lnTo>
                  <a:lnTo>
                    <a:pt x="97" y="1538"/>
                  </a:lnTo>
                  <a:lnTo>
                    <a:pt x="90" y="1519"/>
                  </a:lnTo>
                  <a:lnTo>
                    <a:pt x="88" y="1498"/>
                  </a:lnTo>
                  <a:lnTo>
                    <a:pt x="89" y="1478"/>
                  </a:lnTo>
                  <a:lnTo>
                    <a:pt x="235" y="815"/>
                  </a:lnTo>
                  <a:lnTo>
                    <a:pt x="236" y="811"/>
                  </a:lnTo>
                  <a:lnTo>
                    <a:pt x="237" y="809"/>
                  </a:lnTo>
                  <a:lnTo>
                    <a:pt x="238" y="806"/>
                  </a:lnTo>
                  <a:lnTo>
                    <a:pt x="241" y="798"/>
                  </a:lnTo>
                  <a:lnTo>
                    <a:pt x="246" y="789"/>
                  </a:lnTo>
                  <a:lnTo>
                    <a:pt x="250" y="782"/>
                  </a:lnTo>
                  <a:lnTo>
                    <a:pt x="256" y="775"/>
                  </a:lnTo>
                  <a:lnTo>
                    <a:pt x="261" y="769"/>
                  </a:lnTo>
                  <a:lnTo>
                    <a:pt x="268" y="763"/>
                  </a:lnTo>
                  <a:lnTo>
                    <a:pt x="273" y="759"/>
                  </a:lnTo>
                  <a:lnTo>
                    <a:pt x="278" y="757"/>
                  </a:lnTo>
                  <a:lnTo>
                    <a:pt x="284" y="753"/>
                  </a:lnTo>
                  <a:lnTo>
                    <a:pt x="286" y="752"/>
                  </a:lnTo>
                  <a:lnTo>
                    <a:pt x="289" y="750"/>
                  </a:lnTo>
                  <a:lnTo>
                    <a:pt x="292" y="748"/>
                  </a:lnTo>
                  <a:lnTo>
                    <a:pt x="297" y="746"/>
                  </a:lnTo>
                  <a:lnTo>
                    <a:pt x="307" y="743"/>
                  </a:lnTo>
                  <a:lnTo>
                    <a:pt x="323" y="737"/>
                  </a:lnTo>
                  <a:lnTo>
                    <a:pt x="344" y="731"/>
                  </a:lnTo>
                  <a:lnTo>
                    <a:pt x="369" y="724"/>
                  </a:lnTo>
                  <a:lnTo>
                    <a:pt x="397" y="716"/>
                  </a:lnTo>
                  <a:lnTo>
                    <a:pt x="428" y="707"/>
                  </a:lnTo>
                  <a:lnTo>
                    <a:pt x="461" y="699"/>
                  </a:lnTo>
                  <a:lnTo>
                    <a:pt x="497" y="691"/>
                  </a:lnTo>
                  <a:lnTo>
                    <a:pt x="535" y="684"/>
                  </a:lnTo>
                  <a:lnTo>
                    <a:pt x="573" y="677"/>
                  </a:lnTo>
                  <a:lnTo>
                    <a:pt x="612" y="673"/>
                  </a:lnTo>
                  <a:lnTo>
                    <a:pt x="651" y="669"/>
                  </a:lnTo>
                  <a:lnTo>
                    <a:pt x="672" y="713"/>
                  </a:lnTo>
                  <a:lnTo>
                    <a:pt x="672" y="713"/>
                  </a:lnTo>
                  <a:lnTo>
                    <a:pt x="612" y="1197"/>
                  </a:lnTo>
                  <a:lnTo>
                    <a:pt x="685" y="1325"/>
                  </a:lnTo>
                  <a:lnTo>
                    <a:pt x="756" y="1197"/>
                  </a:lnTo>
                  <a:lnTo>
                    <a:pt x="696" y="713"/>
                  </a:lnTo>
                  <a:lnTo>
                    <a:pt x="696" y="713"/>
                  </a:lnTo>
                  <a:lnTo>
                    <a:pt x="718" y="669"/>
                  </a:lnTo>
                  <a:lnTo>
                    <a:pt x="759" y="673"/>
                  </a:lnTo>
                  <a:lnTo>
                    <a:pt x="800" y="678"/>
                  </a:lnTo>
                  <a:lnTo>
                    <a:pt x="839" y="684"/>
                  </a:lnTo>
                  <a:lnTo>
                    <a:pt x="878" y="692"/>
                  </a:lnTo>
                  <a:lnTo>
                    <a:pt x="915" y="700"/>
                  </a:lnTo>
                  <a:lnTo>
                    <a:pt x="950" y="709"/>
                  </a:lnTo>
                  <a:lnTo>
                    <a:pt x="982" y="718"/>
                  </a:lnTo>
                  <a:lnTo>
                    <a:pt x="1010" y="726"/>
                  </a:lnTo>
                  <a:lnTo>
                    <a:pt x="1033" y="734"/>
                  </a:lnTo>
                  <a:lnTo>
                    <a:pt x="1053" y="740"/>
                  </a:lnTo>
                  <a:lnTo>
                    <a:pt x="1067" y="744"/>
                  </a:lnTo>
                  <a:lnTo>
                    <a:pt x="1075" y="748"/>
                  </a:lnTo>
                  <a:lnTo>
                    <a:pt x="1387" y="853"/>
                  </a:lnTo>
                  <a:lnTo>
                    <a:pt x="1387" y="350"/>
                  </a:lnTo>
                  <a:lnTo>
                    <a:pt x="1391" y="317"/>
                  </a:lnTo>
                  <a:lnTo>
                    <a:pt x="1401" y="286"/>
                  </a:lnTo>
                  <a:lnTo>
                    <a:pt x="1415" y="257"/>
                  </a:lnTo>
                  <a:lnTo>
                    <a:pt x="1435" y="234"/>
                  </a:lnTo>
                  <a:lnTo>
                    <a:pt x="1459" y="213"/>
                  </a:lnTo>
                  <a:lnTo>
                    <a:pt x="1487" y="198"/>
                  </a:lnTo>
                  <a:lnTo>
                    <a:pt x="1517" y="189"/>
                  </a:lnTo>
                  <a:lnTo>
                    <a:pt x="1549" y="186"/>
                  </a:lnTo>
                  <a:lnTo>
                    <a:pt x="2174" y="186"/>
                  </a:lnTo>
                  <a:lnTo>
                    <a:pt x="2174" y="62"/>
                  </a:lnTo>
                  <a:lnTo>
                    <a:pt x="2177" y="42"/>
                  </a:lnTo>
                  <a:lnTo>
                    <a:pt x="2186" y="25"/>
                  </a:lnTo>
                  <a:lnTo>
                    <a:pt x="2200" y="12"/>
                  </a:lnTo>
                  <a:lnTo>
                    <a:pt x="2215" y="4"/>
                  </a:lnTo>
                  <a:lnTo>
                    <a:pt x="22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cene3d>
              <a:camera prst="orthographicFront"/>
              <a:lightRig rig="threePt" dir="t"/>
            </a:scene3d>
            <a:sp3d prstMaterial="powder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 rot="21075281">
            <a:off x="3739291" y="4353710"/>
            <a:ext cx="802384" cy="1238565"/>
            <a:chOff x="3344154" y="4171480"/>
            <a:chExt cx="1600996" cy="2500151"/>
          </a:xfrm>
          <a:solidFill>
            <a:schemeClr val="tx1">
              <a:lumMod val="75000"/>
              <a:lumOff val="25000"/>
              <a:alpha val="85000"/>
            </a:schemeClr>
          </a:solidFill>
        </p:grpSpPr>
        <p:sp>
          <p:nvSpPr>
            <p:cNvPr id="22" name="Rectangle 21"/>
            <p:cNvSpPr/>
            <p:nvPr/>
          </p:nvSpPr>
          <p:spPr>
            <a:xfrm rot="19506721">
              <a:off x="4100749" y="4548952"/>
              <a:ext cx="844401" cy="2122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 rot="19506721">
              <a:off x="3344154" y="4171480"/>
              <a:ext cx="573276" cy="3311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 rot="19506721">
              <a:off x="3457267" y="4434648"/>
              <a:ext cx="740564" cy="3339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736045" y="2453604"/>
            <a:ext cx="6029765" cy="1181671"/>
            <a:chOff x="4113734" y="1462930"/>
            <a:chExt cx="7109040" cy="1122088"/>
          </a:xfrm>
        </p:grpSpPr>
        <p:sp>
          <p:nvSpPr>
            <p:cNvPr id="26" name="Rectangle 25"/>
            <p:cNvSpPr/>
            <p:nvPr/>
          </p:nvSpPr>
          <p:spPr>
            <a:xfrm>
              <a:off x="4690885" y="1471730"/>
              <a:ext cx="6465957" cy="1104489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399"/>
            </a:p>
          </p:txBody>
        </p:sp>
        <p:sp>
          <p:nvSpPr>
            <p:cNvPr id="27" name="TextBox 12"/>
            <p:cNvSpPr txBox="1"/>
            <p:nvPr/>
          </p:nvSpPr>
          <p:spPr>
            <a:xfrm>
              <a:off x="5486400" y="1809998"/>
              <a:ext cx="573637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399" dirty="0"/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4113734" y="1462930"/>
              <a:ext cx="1122088" cy="112208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1981" tIns="91416" rIns="71981" bIns="91416" numCol="1" anchor="ctr" anchorCtr="1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571500" indent="-571500">
                <a:buFont typeface="Wingdings" panose="05000000000000000000" pitchFamily="2" charset="2"/>
                <a:buChar char="q"/>
              </a:pPr>
              <a:endParaRPr lang="en-US" sz="4399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5887778" y="2575379"/>
            <a:ext cx="48029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Could be extended to a mobile based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4778257" y="3870351"/>
            <a:ext cx="5912439" cy="1181671"/>
            <a:chOff x="4113734" y="1462930"/>
            <a:chExt cx="7109040" cy="1122088"/>
          </a:xfrm>
        </p:grpSpPr>
        <p:sp>
          <p:nvSpPr>
            <p:cNvPr id="31" name="Rectangle 30"/>
            <p:cNvSpPr/>
            <p:nvPr/>
          </p:nvSpPr>
          <p:spPr>
            <a:xfrm>
              <a:off x="4690885" y="1471730"/>
              <a:ext cx="6465957" cy="1104489"/>
            </a:xfrm>
            <a:prstGeom prst="rect">
              <a:avLst/>
            </a:prstGeom>
            <a:gradFill>
              <a:gsLst>
                <a:gs pos="37000">
                  <a:schemeClr val="bg1">
                    <a:lumMod val="75000"/>
                    <a:alpha val="31000"/>
                  </a:schemeClr>
                </a:gs>
                <a:gs pos="5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399"/>
            </a:p>
          </p:txBody>
        </p:sp>
        <p:sp>
          <p:nvSpPr>
            <p:cNvPr id="32" name="TextBox 12"/>
            <p:cNvSpPr txBox="1"/>
            <p:nvPr/>
          </p:nvSpPr>
          <p:spPr>
            <a:xfrm>
              <a:off x="5486400" y="1809998"/>
              <a:ext cx="573637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399" dirty="0"/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>
              <a:off x="4113734" y="1462930"/>
              <a:ext cx="1122088" cy="112208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1981" tIns="91416" rIns="71981" bIns="91416" numCol="1" anchor="ctr" anchorCtr="1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571500" indent="-571500">
                <a:buFont typeface="Wingdings" panose="05000000000000000000" pitchFamily="2" charset="2"/>
                <a:buChar char="q"/>
              </a:pPr>
              <a:endParaRPr lang="en-US" sz="4399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6003941" y="3956182"/>
            <a:ext cx="3823483" cy="725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cloud based services.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0636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0174" y="1143001"/>
            <a:ext cx="9672639" cy="1007609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/>
          <a:lstStyle/>
          <a:p>
            <a:pPr algn="just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GROUP MEMBERS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3756074" y="2421077"/>
            <a:ext cx="7316739" cy="3079392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>
            <a:noAutofit/>
          </a:bodyPr>
          <a:lstStyle/>
          <a:p>
            <a:pPr marL="0" indent="0">
              <a:lnSpc>
                <a:spcPct val="25000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Muhammad Barak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Ullah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SP18-BCS-031</a:t>
            </a:r>
          </a:p>
          <a:p>
            <a:pPr marL="0" indent="0">
              <a:lnSpc>
                <a:spcPct val="25000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Burhan Sabir 			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SP18-BCS-015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25000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Muhammad Saim Ashfaq		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SP18-BCS-115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7121" y="6299200"/>
            <a:ext cx="2743200" cy="365125"/>
          </a:xfrm>
        </p:spPr>
        <p:txBody>
          <a:bodyPr/>
          <a:lstStyle/>
          <a:p>
            <a:fld id="{22F0A4DB-3170-45D7-88FE-B21BFF4A8DE5}" type="datetime1">
              <a:rPr lang="en-US" smtClean="0"/>
              <a:t>6/15/2021</a:t>
            </a:fld>
            <a:endParaRPr lang="en-US" dirty="0"/>
          </a:p>
        </p:txBody>
      </p:sp>
      <p:pic>
        <p:nvPicPr>
          <p:cNvPr id="14" name="Google Shape;90;p1" descr="A close up of a logo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2" descr="A screenshot of a cell phone&#10;&#10;Description automatically generated">
            <a:hlinkClick r:id="rId4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saturation sat="33000"/>
                    </a14:imgEffect>
                    <a14:imgEffect>
                      <a14:brightnessContrast bright="-26000" contrast="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174" y="2421079"/>
            <a:ext cx="2201155" cy="307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83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0174" y="1143001"/>
            <a:ext cx="9672639" cy="1007609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/>
          <a:lstStyle/>
          <a:p>
            <a:pPr algn="just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3944009" y="2421077"/>
            <a:ext cx="7128804" cy="3357562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we are dealing with is detecting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person but the problem arises when a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disappears from one camera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then reappears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other camera, his previous track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would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lost.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7121" y="6299200"/>
            <a:ext cx="2743200" cy="365125"/>
          </a:xfrm>
        </p:spPr>
        <p:txBody>
          <a:bodyPr/>
          <a:lstStyle/>
          <a:p>
            <a:fld id="{22F0A4DB-3170-45D7-88FE-B21BFF4A8DE5}" type="datetime1">
              <a:rPr lang="en-US" smtClean="0"/>
              <a:t>6/15/2021</a:t>
            </a:fld>
            <a:endParaRPr lang="en-US" dirty="0"/>
          </a:p>
        </p:txBody>
      </p:sp>
      <p:pic>
        <p:nvPicPr>
          <p:cNvPr id="14" name="Google Shape;90;p1" descr="A close up of a logo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2" descr="A screenshot of a cell phone&#10;&#10;Description automatically generated">
            <a:hlinkClick r:id="rId4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174" y="2421077"/>
            <a:ext cx="2412171" cy="33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7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0174" y="1143001"/>
            <a:ext cx="9672639" cy="1007609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/>
          <a:lstStyle/>
          <a:p>
            <a:pPr algn="just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PROPOSED SOLUTION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174" y="2471736"/>
            <a:ext cx="2528889" cy="3357563"/>
          </a:xfrm>
          <a:solidFill>
            <a:schemeClr val="accent3">
              <a:lumMod val="20000"/>
              <a:lumOff val="80000"/>
              <a:alpha val="62000"/>
            </a:schemeClr>
          </a:solidFill>
        </p:spPr>
      </p:pic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086226" y="2471737"/>
            <a:ext cx="6986588" cy="3357562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>
            <a:normAutofit fontScale="40000" lnSpcReduction="20000"/>
          </a:bodyPr>
          <a:lstStyle/>
          <a:p>
            <a:pPr>
              <a:lnSpc>
                <a:spcPct val="170000"/>
              </a:lnSpc>
            </a:pP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 of re-identification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counters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by recognizing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individual in different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locations even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large space with multiple non overlapping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cameras. </a:t>
            </a:r>
          </a:p>
          <a:p>
            <a:pPr>
              <a:lnSpc>
                <a:spcPct val="170000"/>
              </a:lnSpc>
            </a:pP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detects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re-identifies the person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has previously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been seen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network of cameras that come under our system domain.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7121" y="6299200"/>
            <a:ext cx="2743200" cy="365125"/>
          </a:xfrm>
        </p:spPr>
        <p:txBody>
          <a:bodyPr/>
          <a:lstStyle/>
          <a:p>
            <a:fld id="{22F0A4DB-3170-45D7-88FE-B21BFF4A8DE5}" type="datetime1">
              <a:rPr lang="en-US" smtClean="0"/>
              <a:t>6/15/2021</a:t>
            </a:fld>
            <a:endParaRPr lang="en-US" dirty="0"/>
          </a:p>
        </p:txBody>
      </p:sp>
      <p:pic>
        <p:nvPicPr>
          <p:cNvPr id="14" name="Google Shape;90;p1" descr="A close up of a logo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2" descr="A screenshot of a cell phone&#10;&#10;Description automatically generated">
            <a:hlinkClick r:id="rId5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70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400174" y="1255542"/>
            <a:ext cx="9530423" cy="1046504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RAVEN?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400174" y="2414588"/>
            <a:ext cx="9530423" cy="3521978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>
            <a:normAutofit lnSpcReduction="10000"/>
          </a:bodyPr>
          <a:lstStyle/>
          <a:p>
            <a:pPr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A desktop-based application.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Detects, re-identifies and tracks the person.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Save record of that person.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Save frames of that person.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Generate report which shows previous appearances of that person.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7121" y="6270990"/>
            <a:ext cx="2743200" cy="365125"/>
          </a:xfrm>
        </p:spPr>
        <p:txBody>
          <a:bodyPr/>
          <a:lstStyle/>
          <a:p>
            <a:fld id="{7AEBD3F7-368E-4E32-BEFF-871189E06FAE}" type="datetime1">
              <a:rPr lang="en-US" smtClean="0"/>
              <a:t>6/15/2021</a:t>
            </a:fld>
            <a:endParaRPr lang="en-US" dirty="0"/>
          </a:p>
        </p:txBody>
      </p:sp>
      <p:pic>
        <p:nvPicPr>
          <p:cNvPr id="7" name="Google Shape;90;p1" descr="A close up of a logo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2" descr="A screenshot of a cell phone&#10;&#10;Description automatically generated">
            <a:hlinkClick r:id="rId4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12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172" y="1063990"/>
            <a:ext cx="9530423" cy="850536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RELATED WORK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0171" y="2135934"/>
            <a:ext cx="9530423" cy="3721941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Light-weight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 branch Network for Person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Re-identification.</a:t>
            </a:r>
          </a:p>
          <a:p>
            <a:pPr lvl="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Spatial-temporal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 Re-identification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Top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DropBlock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Activation Enhancement in Person Re-Identification.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Person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Re-identification using Pose-Normalized and Occlusion 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Independent Training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Person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Re-identification using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Appearance.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9612" y="6270625"/>
            <a:ext cx="2743200" cy="365125"/>
          </a:xfrm>
        </p:spPr>
        <p:txBody>
          <a:bodyPr/>
          <a:lstStyle/>
          <a:p>
            <a:fld id="{E817DAF9-F849-44ED-8598-71A5DED84933}" type="datetime1">
              <a:rPr lang="en-US" smtClean="0"/>
              <a:t>6/15/2021</a:t>
            </a:fld>
            <a:endParaRPr lang="en-US"/>
          </a:p>
        </p:txBody>
      </p:sp>
      <p:pic>
        <p:nvPicPr>
          <p:cNvPr id="7" name="Google Shape;90;p1" descr="A close up of a logo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2" descr="A screenshot of a cell phone&#10;&#10;Description automatically generated">
            <a:hlinkClick r:id="rId4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8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174" y="1283494"/>
            <a:ext cx="9530423" cy="1145381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WORKING FLOW OF RAVEN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121" y="6270990"/>
            <a:ext cx="2743200" cy="365125"/>
          </a:xfrm>
        </p:spPr>
        <p:txBody>
          <a:bodyPr/>
          <a:lstStyle/>
          <a:p>
            <a:fld id="{0F54CE81-C5EF-46D8-86C9-EC4C6FA8B52A}" type="datetime1">
              <a:rPr lang="en-US" smtClean="0"/>
              <a:t>6/15/2021</a:t>
            </a:fld>
            <a:endParaRPr lang="en-US" dirty="0"/>
          </a:p>
        </p:txBody>
      </p:sp>
      <p:pic>
        <p:nvPicPr>
          <p:cNvPr id="6" name="Google Shape;90;p1" descr="A close up of a logo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2" descr="A screenshot of a cell phone&#10;&#10;Description automatically generated">
            <a:hlinkClick r:id="rId4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EC32FAE2-ACB3-4DA6-9B18-2E2C3D7EAF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9823321"/>
              </p:ext>
            </p:extLst>
          </p:nvPr>
        </p:nvGraphicFramePr>
        <p:xfrm>
          <a:off x="1400175" y="2568575"/>
          <a:ext cx="9529763" cy="3246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61315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0174" y="1143001"/>
            <a:ext cx="9672639" cy="1007609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/>
          <a:lstStyle/>
          <a:p>
            <a:pPr algn="just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OBJECTIVES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174" y="2471736"/>
            <a:ext cx="2280004" cy="3477507"/>
          </a:xfrm>
          <a:solidFill>
            <a:schemeClr val="accent3">
              <a:lumMod val="20000"/>
              <a:lumOff val="80000"/>
              <a:alpha val="62000"/>
            </a:schemeClr>
          </a:solidFill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7121" y="6299200"/>
            <a:ext cx="2743200" cy="365125"/>
          </a:xfrm>
        </p:spPr>
        <p:txBody>
          <a:bodyPr/>
          <a:lstStyle/>
          <a:p>
            <a:fld id="{22F0A4DB-3170-45D7-88FE-B21BFF4A8DE5}" type="datetime1">
              <a:rPr lang="en-US" smtClean="0"/>
              <a:t>6/15/2021</a:t>
            </a:fld>
            <a:endParaRPr lang="en-US" dirty="0"/>
          </a:p>
        </p:txBody>
      </p:sp>
      <p:pic>
        <p:nvPicPr>
          <p:cNvPr id="14" name="Google Shape;90;p1" descr="A close up of a logo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2" descr="A screenshot of a cell phone&#10;&#10;Description automatically generated">
            <a:hlinkClick r:id="rId6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EC32FAE2-ACB3-4DA6-9B18-2E2C3D7EAFF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03794811"/>
              </p:ext>
            </p:extLst>
          </p:nvPr>
        </p:nvGraphicFramePr>
        <p:xfrm>
          <a:off x="3883025" y="2471738"/>
          <a:ext cx="7189788" cy="3477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01401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0175" y="1061186"/>
            <a:ext cx="9672639" cy="1007609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TOOLS &amp; TECHNOLOGIES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7121" y="6299200"/>
            <a:ext cx="2743200" cy="365125"/>
          </a:xfrm>
        </p:spPr>
        <p:txBody>
          <a:bodyPr/>
          <a:lstStyle/>
          <a:p>
            <a:fld id="{22F0A4DB-3170-45D7-88FE-B21BFF4A8DE5}" type="datetime1">
              <a:rPr lang="en-US" smtClean="0"/>
              <a:t>6/15/2021</a:t>
            </a:fld>
            <a:endParaRPr lang="en-US" dirty="0"/>
          </a:p>
        </p:txBody>
      </p:sp>
      <p:pic>
        <p:nvPicPr>
          <p:cNvPr id="14" name="Google Shape;90;p1" descr="A close up of a logo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39A5C94-8C56-42A7-A4E9-8F6F946173E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3259"/>
          <a:stretch/>
        </p:blipFill>
        <p:spPr>
          <a:xfrm>
            <a:off x="14068" y="68131"/>
            <a:ext cx="1386107" cy="1074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2" descr="A screenshot of a cell phone&#10;&#10;Description automatically generated">
            <a:hlinkClick r:id="rId4" highlightClick="1"/>
            <a:extLst>
              <a:ext uri="{FF2B5EF4-FFF2-40B4-BE49-F238E27FC236}">
                <a16:creationId xmlns:a16="http://schemas.microsoft.com/office/drawing/2014/main" id="{07E73AFB-9C1F-4FAE-B89B-7700FCA6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0597" y="6049107"/>
            <a:ext cx="1261403" cy="8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1400175" y="2316987"/>
            <a:ext cx="9672640" cy="3554703"/>
          </a:xfrm>
          <a:solidFill>
            <a:schemeClr val="accent3">
              <a:lumMod val="20000"/>
              <a:lumOff val="80000"/>
              <a:alpha val="62000"/>
            </a:schemeClr>
          </a:solidFill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Python,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Model Training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Spyder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943" y="2583547"/>
            <a:ext cx="1642182" cy="956603"/>
          </a:xfrm>
          <a:prstGeom prst="rect">
            <a:avLst/>
          </a:prstGeom>
          <a:effectLst>
            <a:glow rad="292100">
              <a:schemeClr val="accent3">
                <a:alpha val="42000"/>
              </a:schemeClr>
            </a:glow>
          </a:effectLst>
          <a:scene3d>
            <a:camera prst="orthographicFront"/>
            <a:lightRig rig="threePt" dir="t"/>
          </a:scene3d>
          <a:sp3d prstMaterial="translucentPowder"/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630" y="2331055"/>
            <a:ext cx="2507801" cy="148972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contras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943" y="4249450"/>
            <a:ext cx="1576358" cy="912940"/>
          </a:xfrm>
          <a:prstGeom prst="rect">
            <a:avLst/>
          </a:prstGeom>
          <a:effectLst>
            <a:glow rad="254000">
              <a:schemeClr val="accent3">
                <a:alpha val="40000"/>
              </a:schemeClr>
            </a:glow>
          </a:effectLst>
          <a:scene3d>
            <a:camera prst="orthographicFront"/>
            <a:lightRig rig="threePt" dir="t"/>
          </a:scene3d>
          <a:sp3d contourW="12700" prstMaterial="translucentPowder">
            <a:contourClr>
              <a:schemeClr val="bg1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aturation sat="105000"/>
                    </a14:imgEffect>
                    <a14:imgEffect>
                      <a14:brightnessContrast bright="-21000" contrast="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215" y="4228625"/>
            <a:ext cx="1576358" cy="912940"/>
          </a:xfrm>
          <a:prstGeom prst="rect">
            <a:avLst/>
          </a:prstGeom>
          <a:effectLst>
            <a:glow rad="393700">
              <a:schemeClr val="accent3">
                <a:alpha val="40000"/>
              </a:schemeClr>
            </a:glow>
          </a:effectLst>
          <a:scene3d>
            <a:camera prst="orthographicFront"/>
            <a:lightRig rig="threePt" dir="t"/>
          </a:scene3d>
          <a:sp3d prstMaterial="translucentPowder"/>
        </p:spPr>
      </p:pic>
    </p:spTree>
    <p:extLst>
      <p:ext uri="{BB962C8B-B14F-4D97-AF65-F5344CB8AC3E}">
        <p14:creationId xmlns:p14="http://schemas.microsoft.com/office/powerpoint/2010/main" val="1549018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33_RAVEN Presentation" id="{0C2A00D1-73A5-4A72-A18D-C09D27806A55}" vid="{0227BB2A-CE9A-48E0-B2DD-B4F0E759E05C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33_RAVEN Presentation" id="{0C2A00D1-73A5-4A72-A18D-C09D27806A55}" vid="{85F5C19B-BAF6-40DF-86CC-DC60FCCE6F2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CS33_RAVEN Presentation</Template>
  <TotalTime>934</TotalTime>
  <Words>263</Words>
  <Application>Microsoft Office PowerPoint</Application>
  <PresentationFormat>Widescreen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Wingdings</vt:lpstr>
      <vt:lpstr>Office Theme</vt:lpstr>
      <vt:lpstr>Custom Design</vt:lpstr>
      <vt:lpstr>                                                   RAVEN</vt:lpstr>
      <vt:lpstr>                GROUP MEMBERS</vt:lpstr>
      <vt:lpstr>              PROBLEM STATEMENT</vt:lpstr>
      <vt:lpstr>              PROPOSED SOLUTION</vt:lpstr>
      <vt:lpstr>WHAT IS RAVEN?</vt:lpstr>
      <vt:lpstr>                 RELATED WORK</vt:lpstr>
      <vt:lpstr> WORKING FLOW OF RAVEN</vt:lpstr>
      <vt:lpstr>                      OBJECTIVES</vt:lpstr>
      <vt:lpstr>          TOOLS &amp; TECHNOLOGIES</vt:lpstr>
      <vt:lpstr>                 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RAVEN</dc:title>
  <dc:creator>Windows User</dc:creator>
  <cp:lastModifiedBy>Windows User</cp:lastModifiedBy>
  <cp:revision>50</cp:revision>
  <dcterms:created xsi:type="dcterms:W3CDTF">2021-06-13T09:53:45Z</dcterms:created>
  <dcterms:modified xsi:type="dcterms:W3CDTF">2021-06-14T22:38:29Z</dcterms:modified>
</cp:coreProperties>
</file>